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70" r:id="rId3"/>
    <p:sldId id="271" r:id="rId4"/>
    <p:sldId id="272" r:id="rId5"/>
    <p:sldId id="274" r:id="rId6"/>
    <p:sldId id="273" r:id="rId7"/>
    <p:sldId id="291" r:id="rId8"/>
    <p:sldId id="302" r:id="rId9"/>
    <p:sldId id="307" r:id="rId10"/>
    <p:sldId id="313" r:id="rId11"/>
    <p:sldId id="284" r:id="rId12"/>
    <p:sldId id="283" r:id="rId13"/>
    <p:sldId id="289" r:id="rId14"/>
    <p:sldId id="290" r:id="rId15"/>
    <p:sldId id="259" r:id="rId16"/>
    <p:sldId id="322" r:id="rId17"/>
    <p:sldId id="308" r:id="rId18"/>
    <p:sldId id="306" r:id="rId19"/>
    <p:sldId id="309" r:id="rId20"/>
    <p:sldId id="310" r:id="rId21"/>
    <p:sldId id="304" r:id="rId22"/>
    <p:sldId id="320" r:id="rId23"/>
    <p:sldId id="303" r:id="rId24"/>
    <p:sldId id="321" r:id="rId25"/>
    <p:sldId id="314" r:id="rId26"/>
    <p:sldId id="315" r:id="rId27"/>
    <p:sldId id="258" r:id="rId28"/>
    <p:sldId id="318" r:id="rId29"/>
    <p:sldId id="278" r:id="rId30"/>
    <p:sldId id="282" r:id="rId31"/>
    <p:sldId id="295" r:id="rId32"/>
    <p:sldId id="299" r:id="rId33"/>
    <p:sldId id="294" r:id="rId34"/>
    <p:sldId id="297" r:id="rId35"/>
    <p:sldId id="298" r:id="rId36"/>
    <p:sldId id="300" r:id="rId37"/>
    <p:sldId id="317" r:id="rId3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6B3D"/>
    <a:srgbClr val="000000"/>
    <a:srgbClr val="DB7D1F"/>
    <a:srgbClr val="C43636"/>
    <a:srgbClr val="E51515"/>
    <a:srgbClr val="DAB720"/>
    <a:srgbClr val="EC9D0E"/>
    <a:srgbClr val="F19309"/>
    <a:srgbClr val="F5EF6D"/>
    <a:srgbClr val="FA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9319" autoAdjust="0"/>
  </p:normalViewPr>
  <p:slideViewPr>
    <p:cSldViewPr>
      <p:cViewPr varScale="1">
        <p:scale>
          <a:sx n="147" d="100"/>
          <a:sy n="147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FF9BD-6F86-46E5-B057-EBBEF2F5BF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0701BD3-97DC-4C59-8F23-189CE45E355F}">
      <dgm:prSet phldrT="[Text]"/>
      <dgm:spPr/>
      <dgm:t>
        <a:bodyPr/>
        <a:lstStyle/>
        <a:p>
          <a:r>
            <a:rPr lang="en-AU" dirty="0" smtClean="0"/>
            <a:t>20 Dec 2012</a:t>
          </a:r>
          <a:endParaRPr lang="en-AU" dirty="0"/>
        </a:p>
      </dgm:t>
    </dgm:pt>
    <dgm:pt modelId="{8E0346FD-513C-475F-9703-79B7AD6C0345}" type="parTrans" cxnId="{1B556EC6-DF5E-49E3-846D-FA7D466A9FFD}">
      <dgm:prSet/>
      <dgm:spPr/>
      <dgm:t>
        <a:bodyPr/>
        <a:lstStyle/>
        <a:p>
          <a:endParaRPr lang="en-AU"/>
        </a:p>
      </dgm:t>
    </dgm:pt>
    <dgm:pt modelId="{06B2DA9A-C29B-4D4D-BD36-79E6B809D274}" type="sibTrans" cxnId="{1B556EC6-DF5E-49E3-846D-FA7D466A9FFD}">
      <dgm:prSet/>
      <dgm:spPr/>
      <dgm:t>
        <a:bodyPr/>
        <a:lstStyle/>
        <a:p>
          <a:endParaRPr lang="en-AU"/>
        </a:p>
      </dgm:t>
    </dgm:pt>
    <dgm:pt modelId="{6AA61C63-621A-427E-9D3E-CA82D9AD59AF}">
      <dgm:prSet phldrT="[Text]"/>
      <dgm:spPr/>
      <dgm:t>
        <a:bodyPr/>
        <a:lstStyle/>
        <a:p>
          <a:r>
            <a:rPr lang="en-AU" dirty="0" smtClean="0"/>
            <a:t>Issues paper</a:t>
          </a:r>
          <a:endParaRPr lang="en-AU" dirty="0"/>
        </a:p>
      </dgm:t>
    </dgm:pt>
    <dgm:pt modelId="{E88B4D0B-8122-469D-8765-C58B24CA1831}" type="parTrans" cxnId="{7192AF3F-3C26-4A5F-8F46-847A4A3902F3}">
      <dgm:prSet/>
      <dgm:spPr/>
      <dgm:t>
        <a:bodyPr/>
        <a:lstStyle/>
        <a:p>
          <a:endParaRPr lang="en-AU"/>
        </a:p>
      </dgm:t>
    </dgm:pt>
    <dgm:pt modelId="{E0E4B6F6-525D-4735-A172-8A784C1504D2}" type="sibTrans" cxnId="{7192AF3F-3C26-4A5F-8F46-847A4A3902F3}">
      <dgm:prSet/>
      <dgm:spPr/>
      <dgm:t>
        <a:bodyPr/>
        <a:lstStyle/>
        <a:p>
          <a:endParaRPr lang="en-AU"/>
        </a:p>
      </dgm:t>
    </dgm:pt>
    <dgm:pt modelId="{BB44ABAC-99CF-429E-BE1E-FA3547557F9A}">
      <dgm:prSet phldrT="[Text]"/>
      <dgm:spPr/>
      <dgm:t>
        <a:bodyPr/>
        <a:lstStyle/>
        <a:p>
          <a:r>
            <a:rPr lang="en-AU" dirty="0" smtClean="0"/>
            <a:t>12 Feb 2013</a:t>
          </a:r>
          <a:endParaRPr lang="en-AU" dirty="0"/>
        </a:p>
      </dgm:t>
    </dgm:pt>
    <dgm:pt modelId="{EA0A69B5-CA69-42A2-BA7E-9CF4B8E61BD6}" type="parTrans" cxnId="{6AFF1296-77AD-4CB9-8EC6-BB1A7D4A3BC0}">
      <dgm:prSet/>
      <dgm:spPr/>
      <dgm:t>
        <a:bodyPr/>
        <a:lstStyle/>
        <a:p>
          <a:endParaRPr lang="en-AU"/>
        </a:p>
      </dgm:t>
    </dgm:pt>
    <dgm:pt modelId="{B07F67EA-219C-4BFA-AD2E-ED45284CA24A}" type="sibTrans" cxnId="{6AFF1296-77AD-4CB9-8EC6-BB1A7D4A3BC0}">
      <dgm:prSet/>
      <dgm:spPr/>
      <dgm:t>
        <a:bodyPr/>
        <a:lstStyle/>
        <a:p>
          <a:endParaRPr lang="en-AU"/>
        </a:p>
      </dgm:t>
    </dgm:pt>
    <dgm:pt modelId="{1F7D987B-71EE-4FB7-969F-BBE2EC69238D}">
      <dgm:prSet phldrT="[Text]"/>
      <dgm:spPr/>
      <dgm:t>
        <a:bodyPr/>
        <a:lstStyle/>
        <a:p>
          <a:r>
            <a:rPr lang="en-AU" dirty="0" smtClean="0"/>
            <a:t>Initial Roundtable</a:t>
          </a:r>
          <a:endParaRPr lang="en-AU" dirty="0"/>
        </a:p>
      </dgm:t>
    </dgm:pt>
    <dgm:pt modelId="{B2BDDF0C-79C7-4C6B-BED3-28A86E9BD14D}" type="parTrans" cxnId="{DF7DDD00-825C-4541-8DA8-A2204A1243B4}">
      <dgm:prSet/>
      <dgm:spPr/>
      <dgm:t>
        <a:bodyPr/>
        <a:lstStyle/>
        <a:p>
          <a:endParaRPr lang="en-AU"/>
        </a:p>
      </dgm:t>
    </dgm:pt>
    <dgm:pt modelId="{8E52ABCB-AA0E-4C38-8356-009A36E387E2}" type="sibTrans" cxnId="{DF7DDD00-825C-4541-8DA8-A2204A1243B4}">
      <dgm:prSet/>
      <dgm:spPr/>
      <dgm:t>
        <a:bodyPr/>
        <a:lstStyle/>
        <a:p>
          <a:endParaRPr lang="en-AU"/>
        </a:p>
      </dgm:t>
    </dgm:pt>
    <dgm:pt modelId="{68F0DC98-9154-42A3-B6E5-8B64DFBD551C}">
      <dgm:prSet phldrT="[Text]"/>
      <dgm:spPr/>
      <dgm:t>
        <a:bodyPr/>
        <a:lstStyle/>
        <a:p>
          <a:r>
            <a:rPr lang="en-AU" dirty="0" smtClean="0"/>
            <a:t>28 Feb 2013</a:t>
          </a:r>
          <a:endParaRPr lang="en-AU" dirty="0"/>
        </a:p>
      </dgm:t>
    </dgm:pt>
    <dgm:pt modelId="{9C5767CC-6C89-4D74-9CAE-3F9EFBB1292B}" type="parTrans" cxnId="{F174FAFA-3E76-4D6B-A7D4-D6B533CC1114}">
      <dgm:prSet/>
      <dgm:spPr/>
      <dgm:t>
        <a:bodyPr/>
        <a:lstStyle/>
        <a:p>
          <a:endParaRPr lang="en-AU"/>
        </a:p>
      </dgm:t>
    </dgm:pt>
    <dgm:pt modelId="{650EBA1C-0B0C-4618-8481-691069CCCF8B}" type="sibTrans" cxnId="{F174FAFA-3E76-4D6B-A7D4-D6B533CC1114}">
      <dgm:prSet/>
      <dgm:spPr/>
      <dgm:t>
        <a:bodyPr/>
        <a:lstStyle/>
        <a:p>
          <a:endParaRPr lang="en-AU"/>
        </a:p>
      </dgm:t>
    </dgm:pt>
    <dgm:pt modelId="{46F65A35-21D6-4020-B6DE-39C0F2220C1C}">
      <dgm:prSet phldrT="[Text]"/>
      <dgm:spPr/>
      <dgm:t>
        <a:bodyPr/>
        <a:lstStyle/>
        <a:p>
          <a:r>
            <a:rPr lang="en-AU" dirty="0" smtClean="0"/>
            <a:t>Category selection</a:t>
          </a:r>
          <a:endParaRPr lang="en-AU" dirty="0"/>
        </a:p>
      </dgm:t>
    </dgm:pt>
    <dgm:pt modelId="{5401A4A7-0FCE-478D-BE2A-4BF1B82BFCB5}" type="sibTrans" cxnId="{1FB9620D-9D77-4AB6-9BBB-B3939A0C7CEC}">
      <dgm:prSet/>
      <dgm:spPr/>
      <dgm:t>
        <a:bodyPr/>
        <a:lstStyle/>
        <a:p>
          <a:endParaRPr lang="en-AU"/>
        </a:p>
      </dgm:t>
    </dgm:pt>
    <dgm:pt modelId="{6FCCA7E9-0DCA-4C1B-BE3D-9B72497F6EFA}" type="parTrans" cxnId="{1FB9620D-9D77-4AB6-9BBB-B3939A0C7CEC}">
      <dgm:prSet/>
      <dgm:spPr/>
      <dgm:t>
        <a:bodyPr/>
        <a:lstStyle/>
        <a:p>
          <a:endParaRPr lang="en-AU"/>
        </a:p>
      </dgm:t>
    </dgm:pt>
    <dgm:pt modelId="{C16984D0-4106-4979-9776-D1F3F93A08CA}">
      <dgm:prSet phldrT="[Text]"/>
      <dgm:spPr/>
      <dgm:t>
        <a:bodyPr/>
        <a:lstStyle/>
        <a:p>
          <a:r>
            <a:rPr lang="en-AU" dirty="0" smtClean="0"/>
            <a:t>Replacement/Demand</a:t>
          </a:r>
          <a:endParaRPr lang="en-AU" dirty="0"/>
        </a:p>
      </dgm:t>
    </dgm:pt>
    <dgm:pt modelId="{7EF4BEE3-06E2-4320-B1B0-AFCC33140790}" type="parTrans" cxnId="{8979E283-66A7-4436-914E-D064CF2B65EB}">
      <dgm:prSet/>
      <dgm:spPr/>
      <dgm:t>
        <a:bodyPr/>
        <a:lstStyle/>
        <a:p>
          <a:endParaRPr lang="en-AU"/>
        </a:p>
      </dgm:t>
    </dgm:pt>
    <dgm:pt modelId="{17794A63-D613-41E7-96C6-0DBEB318F7A3}" type="sibTrans" cxnId="{8979E283-66A7-4436-914E-D064CF2B65EB}">
      <dgm:prSet/>
      <dgm:spPr/>
      <dgm:t>
        <a:bodyPr/>
        <a:lstStyle/>
        <a:p>
          <a:endParaRPr lang="en-AU"/>
        </a:p>
      </dgm:t>
    </dgm:pt>
    <dgm:pt modelId="{9D13B29E-6308-4932-A350-6035758DBD3D}">
      <dgm:prSet phldrT="[Text]"/>
      <dgm:spPr/>
      <dgm:t>
        <a:bodyPr/>
        <a:lstStyle/>
        <a:p>
          <a:r>
            <a:rPr lang="en-AU" dirty="0" smtClean="0"/>
            <a:t>7/8 Mar 2013</a:t>
          </a:r>
          <a:endParaRPr lang="en-AU" dirty="0"/>
        </a:p>
      </dgm:t>
    </dgm:pt>
    <dgm:pt modelId="{0276ED7A-75D7-4DF3-A6E5-28FDBFD8CAAE}" type="parTrans" cxnId="{8E9F1318-AC7A-410D-AC14-55EAC9804763}">
      <dgm:prSet/>
      <dgm:spPr/>
      <dgm:t>
        <a:bodyPr/>
        <a:lstStyle/>
        <a:p>
          <a:endParaRPr lang="en-AU"/>
        </a:p>
      </dgm:t>
    </dgm:pt>
    <dgm:pt modelId="{2B8F9741-1C04-4627-A650-2EE9B8D1D645}" type="sibTrans" cxnId="{8E9F1318-AC7A-410D-AC14-55EAC9804763}">
      <dgm:prSet/>
      <dgm:spPr/>
      <dgm:t>
        <a:bodyPr/>
        <a:lstStyle/>
        <a:p>
          <a:endParaRPr lang="en-AU"/>
        </a:p>
      </dgm:t>
    </dgm:pt>
    <dgm:pt modelId="{01AD7972-A6FF-402A-BB9F-98A546874774}">
      <dgm:prSet phldrT="[Text]"/>
      <dgm:spPr/>
      <dgm:t>
        <a:bodyPr/>
        <a:lstStyle/>
        <a:p>
          <a:r>
            <a:rPr lang="en-AU" dirty="0" smtClean="0"/>
            <a:t>Connection/Customer driven capex</a:t>
          </a:r>
          <a:endParaRPr lang="en-AU" dirty="0"/>
        </a:p>
      </dgm:t>
    </dgm:pt>
    <dgm:pt modelId="{3AE347C4-BFA3-4217-A8D6-7365962B34AA}" type="parTrans" cxnId="{772E6F39-3355-49F0-946A-F15392469998}">
      <dgm:prSet/>
      <dgm:spPr/>
      <dgm:t>
        <a:bodyPr/>
        <a:lstStyle/>
        <a:p>
          <a:endParaRPr lang="en-AU"/>
        </a:p>
      </dgm:t>
    </dgm:pt>
    <dgm:pt modelId="{48A7635D-42FC-4B11-8399-914CCAC997B8}" type="sibTrans" cxnId="{772E6F39-3355-49F0-946A-F15392469998}">
      <dgm:prSet/>
      <dgm:spPr/>
      <dgm:t>
        <a:bodyPr/>
        <a:lstStyle/>
        <a:p>
          <a:endParaRPr lang="en-AU"/>
        </a:p>
      </dgm:t>
    </dgm:pt>
    <dgm:pt modelId="{522F345F-C4D8-4386-A099-7852DD714F43}">
      <dgm:prSet phldrT="[Text]"/>
      <dgm:spPr/>
      <dgm:t>
        <a:bodyPr/>
        <a:lstStyle/>
        <a:p>
          <a:r>
            <a:rPr lang="en-AU" dirty="0" smtClean="0"/>
            <a:t>19/20 Mar 2013</a:t>
          </a:r>
          <a:endParaRPr lang="en-AU" dirty="0"/>
        </a:p>
      </dgm:t>
    </dgm:pt>
    <dgm:pt modelId="{AF11B3BE-EC7B-4B38-B833-BA7B69B235A8}" type="parTrans" cxnId="{F49CF477-D01E-4031-96CE-08954F7BD1E8}">
      <dgm:prSet/>
      <dgm:spPr/>
      <dgm:t>
        <a:bodyPr/>
        <a:lstStyle/>
        <a:p>
          <a:endParaRPr lang="en-AU"/>
        </a:p>
      </dgm:t>
    </dgm:pt>
    <dgm:pt modelId="{2E549F98-8778-48A8-B9B0-92185F3A781F}" type="sibTrans" cxnId="{F49CF477-D01E-4031-96CE-08954F7BD1E8}">
      <dgm:prSet/>
      <dgm:spPr/>
      <dgm:t>
        <a:bodyPr/>
        <a:lstStyle/>
        <a:p>
          <a:endParaRPr lang="en-AU"/>
        </a:p>
      </dgm:t>
    </dgm:pt>
    <dgm:pt modelId="{E9D6062D-670C-4AD8-AB10-96F223B8F644}">
      <dgm:prSet phldrT="[Text]"/>
      <dgm:spPr/>
      <dgm:t>
        <a:bodyPr/>
        <a:lstStyle/>
        <a:p>
          <a:r>
            <a:rPr lang="en-AU" dirty="0" smtClean="0"/>
            <a:t>Repex/Augex models, demand forecasting</a:t>
          </a:r>
          <a:endParaRPr lang="en-AU" dirty="0"/>
        </a:p>
      </dgm:t>
    </dgm:pt>
    <dgm:pt modelId="{A87B2580-A51D-45EF-BA39-86DB1EBF6836}" type="parTrans" cxnId="{EAFC2594-A767-46A7-A928-DD01305A7176}">
      <dgm:prSet/>
      <dgm:spPr/>
      <dgm:t>
        <a:bodyPr/>
        <a:lstStyle/>
        <a:p>
          <a:endParaRPr lang="en-AU"/>
        </a:p>
      </dgm:t>
    </dgm:pt>
    <dgm:pt modelId="{00C35705-D5E7-4216-9B3B-E442FBAA70E6}" type="sibTrans" cxnId="{EAFC2594-A767-46A7-A928-DD01305A7176}">
      <dgm:prSet/>
      <dgm:spPr/>
      <dgm:t>
        <a:bodyPr/>
        <a:lstStyle/>
        <a:p>
          <a:endParaRPr lang="en-AU"/>
        </a:p>
      </dgm:t>
    </dgm:pt>
    <dgm:pt modelId="{CD8772C3-5C53-407C-9335-53746DCDC0C1}">
      <dgm:prSet phldrT="[Text]"/>
      <dgm:spPr/>
      <dgm:t>
        <a:bodyPr/>
        <a:lstStyle/>
        <a:p>
          <a:r>
            <a:rPr lang="en-AU" dirty="0" smtClean="0"/>
            <a:t>27 Mar 2013</a:t>
          </a:r>
          <a:endParaRPr lang="en-AU" dirty="0"/>
        </a:p>
      </dgm:t>
    </dgm:pt>
    <dgm:pt modelId="{40C9B910-7D80-4A46-A025-A3EA20E1C6C6}" type="parTrans" cxnId="{9172565F-E20E-4236-BE8B-F4FF7C399862}">
      <dgm:prSet/>
      <dgm:spPr/>
      <dgm:t>
        <a:bodyPr/>
        <a:lstStyle/>
        <a:p>
          <a:endParaRPr lang="en-AU"/>
        </a:p>
      </dgm:t>
    </dgm:pt>
    <dgm:pt modelId="{A7014948-6BC5-455F-B2F6-35390199A31B}" type="sibTrans" cxnId="{9172565F-E20E-4236-BE8B-F4FF7C399862}">
      <dgm:prSet/>
      <dgm:spPr/>
      <dgm:t>
        <a:bodyPr/>
        <a:lstStyle/>
        <a:p>
          <a:endParaRPr lang="en-AU"/>
        </a:p>
      </dgm:t>
    </dgm:pt>
    <dgm:pt modelId="{E0230631-C5BA-407D-9D71-EA939204FB32}">
      <dgm:prSet phldrT="[Text]"/>
      <dgm:spPr/>
      <dgm:t>
        <a:bodyPr/>
        <a:lstStyle/>
        <a:p>
          <a:r>
            <a:rPr lang="en-AU" dirty="0" smtClean="0"/>
            <a:t>Opex category assessment</a:t>
          </a:r>
          <a:endParaRPr lang="en-AU" dirty="0"/>
        </a:p>
      </dgm:t>
    </dgm:pt>
    <dgm:pt modelId="{BD1AE18A-17CD-4073-A580-5CFCEC2CFF8C}" type="parTrans" cxnId="{A02C5C09-747B-41C7-8ECE-FB60878A3F67}">
      <dgm:prSet/>
      <dgm:spPr/>
      <dgm:t>
        <a:bodyPr/>
        <a:lstStyle/>
        <a:p>
          <a:endParaRPr lang="en-AU"/>
        </a:p>
      </dgm:t>
    </dgm:pt>
    <dgm:pt modelId="{2FFD1580-C1E4-4615-95DC-05ED23E1878E}" type="sibTrans" cxnId="{A02C5C09-747B-41C7-8ECE-FB60878A3F67}">
      <dgm:prSet/>
      <dgm:spPr/>
      <dgm:t>
        <a:bodyPr/>
        <a:lstStyle/>
        <a:p>
          <a:endParaRPr lang="en-AU"/>
        </a:p>
      </dgm:t>
    </dgm:pt>
    <dgm:pt modelId="{884A9DBC-DC89-4157-A9F7-668D4AF062C1}">
      <dgm:prSet phldrT="[Text]"/>
      <dgm:spPr>
        <a:solidFill>
          <a:schemeClr val="accent1"/>
        </a:solidFill>
      </dgm:spPr>
      <dgm:t>
        <a:bodyPr/>
        <a:lstStyle/>
        <a:p>
          <a:r>
            <a:rPr lang="en-AU" dirty="0" smtClean="0"/>
            <a:t>11 Apr 2013</a:t>
          </a:r>
          <a:endParaRPr lang="en-AU" dirty="0"/>
        </a:p>
      </dgm:t>
    </dgm:pt>
    <dgm:pt modelId="{235B6513-B862-4EDB-9170-29EC76501628}" type="parTrans" cxnId="{5408DCC1-86D6-4DE3-B482-D1511957BF0E}">
      <dgm:prSet/>
      <dgm:spPr/>
      <dgm:t>
        <a:bodyPr/>
        <a:lstStyle/>
        <a:p>
          <a:endParaRPr lang="en-AU"/>
        </a:p>
      </dgm:t>
    </dgm:pt>
    <dgm:pt modelId="{095E1810-A551-4B7B-8B9A-CD84D066A934}" type="sibTrans" cxnId="{5408DCC1-86D6-4DE3-B482-D1511957BF0E}">
      <dgm:prSet/>
      <dgm:spPr/>
      <dgm:t>
        <a:bodyPr/>
        <a:lstStyle/>
        <a:p>
          <a:endParaRPr lang="en-AU"/>
        </a:p>
      </dgm:t>
    </dgm:pt>
    <dgm:pt modelId="{D8F73C20-A0FA-4012-BEF9-771084475CE8}">
      <dgm:prSet phldrT="[Text]"/>
      <dgm:spPr/>
      <dgm:t>
        <a:bodyPr/>
        <a:lstStyle/>
        <a:p>
          <a:r>
            <a:rPr lang="en-AU" dirty="0" smtClean="0"/>
            <a:t>Base-step-trend/Productivity change</a:t>
          </a:r>
          <a:endParaRPr lang="en-AU" dirty="0"/>
        </a:p>
      </dgm:t>
    </dgm:pt>
    <dgm:pt modelId="{39F24475-7D27-4C1B-A735-D8E171A31484}" type="parTrans" cxnId="{18D880DF-6F1A-4E64-AD29-46FA6CAC9E06}">
      <dgm:prSet/>
      <dgm:spPr/>
      <dgm:t>
        <a:bodyPr/>
        <a:lstStyle/>
        <a:p>
          <a:endParaRPr lang="en-AU"/>
        </a:p>
      </dgm:t>
    </dgm:pt>
    <dgm:pt modelId="{618AF790-ED78-4557-8C25-1A5128523DE7}" type="sibTrans" cxnId="{18D880DF-6F1A-4E64-AD29-46FA6CAC9E06}">
      <dgm:prSet/>
      <dgm:spPr/>
      <dgm:t>
        <a:bodyPr/>
        <a:lstStyle/>
        <a:p>
          <a:endParaRPr lang="en-AU"/>
        </a:p>
      </dgm:t>
    </dgm:pt>
    <dgm:pt modelId="{DECEF7AB-08D2-4B21-B679-D587704DF119}">
      <dgm:prSet phldrT="[Text]"/>
      <dgm:spPr/>
      <dgm:t>
        <a:bodyPr/>
        <a:lstStyle/>
        <a:p>
          <a:r>
            <a:rPr lang="en-AU" dirty="0" smtClean="0"/>
            <a:t>8 May 2013</a:t>
          </a:r>
          <a:endParaRPr lang="en-AU" dirty="0"/>
        </a:p>
      </dgm:t>
    </dgm:pt>
    <dgm:pt modelId="{8DE0C772-46FC-4653-85D2-20BB0418C736}" type="parTrans" cxnId="{EE498EB8-E330-4A76-AF7F-05334371050B}">
      <dgm:prSet/>
      <dgm:spPr/>
      <dgm:t>
        <a:bodyPr/>
        <a:lstStyle/>
        <a:p>
          <a:endParaRPr lang="en-AU"/>
        </a:p>
      </dgm:t>
    </dgm:pt>
    <dgm:pt modelId="{37F18CDA-9296-4E0C-8B13-ACA712434C42}" type="sibTrans" cxnId="{EE498EB8-E330-4A76-AF7F-05334371050B}">
      <dgm:prSet/>
      <dgm:spPr/>
      <dgm:t>
        <a:bodyPr/>
        <a:lstStyle/>
        <a:p>
          <a:endParaRPr lang="en-AU"/>
        </a:p>
      </dgm:t>
    </dgm:pt>
    <dgm:pt modelId="{1C3D9CEB-AFA9-43E5-B73F-CC570903784F}">
      <dgm:prSet phldrT="[Text]"/>
      <dgm:spPr/>
      <dgm:t>
        <a:bodyPr/>
        <a:lstStyle/>
        <a:p>
          <a:r>
            <a:rPr lang="en-AU" b="0" u="none" dirty="0" smtClean="0"/>
            <a:t>Overheads, </a:t>
          </a:r>
          <a:r>
            <a:rPr lang="en-AU" dirty="0" smtClean="0"/>
            <a:t>Cost allocation and accounting</a:t>
          </a:r>
          <a:endParaRPr lang="en-AU" dirty="0"/>
        </a:p>
      </dgm:t>
    </dgm:pt>
    <dgm:pt modelId="{594C3B55-6E9D-4ED9-9826-D26E91170700}" type="parTrans" cxnId="{3891E81E-80C2-454C-8D8B-82D8EF5BAAC2}">
      <dgm:prSet/>
      <dgm:spPr/>
      <dgm:t>
        <a:bodyPr/>
        <a:lstStyle/>
        <a:p>
          <a:endParaRPr lang="en-AU"/>
        </a:p>
      </dgm:t>
    </dgm:pt>
    <dgm:pt modelId="{819950F1-ACC1-46FF-926E-C4EFA6D00499}" type="sibTrans" cxnId="{3891E81E-80C2-454C-8D8B-82D8EF5BAAC2}">
      <dgm:prSet/>
      <dgm:spPr/>
      <dgm:t>
        <a:bodyPr/>
        <a:lstStyle/>
        <a:p>
          <a:endParaRPr lang="en-AU"/>
        </a:p>
      </dgm:t>
    </dgm:pt>
    <dgm:pt modelId="{A19B5569-1192-4690-A74F-B2B416CFC81A}">
      <dgm:prSet phldrT="[Text]"/>
      <dgm:spPr>
        <a:solidFill>
          <a:srgbClr val="FFC000"/>
        </a:solidFill>
      </dgm:spPr>
      <dgm:t>
        <a:bodyPr/>
        <a:lstStyle/>
        <a:p>
          <a:r>
            <a:rPr lang="en-AU" dirty="0" smtClean="0"/>
            <a:t>16 May 2013</a:t>
          </a:r>
          <a:endParaRPr lang="en-AU" dirty="0"/>
        </a:p>
      </dgm:t>
    </dgm:pt>
    <dgm:pt modelId="{5C3F4619-B6DC-495E-8083-8A23462E063D}" type="parTrans" cxnId="{BAD23640-2052-480B-A547-B3827F24FCF4}">
      <dgm:prSet/>
      <dgm:spPr/>
      <dgm:t>
        <a:bodyPr/>
        <a:lstStyle/>
        <a:p>
          <a:endParaRPr lang="en-AU"/>
        </a:p>
      </dgm:t>
    </dgm:pt>
    <dgm:pt modelId="{188ED044-56C2-4A2C-94E6-663053FEEAFD}" type="sibTrans" cxnId="{BAD23640-2052-480B-A547-B3827F24FCF4}">
      <dgm:prSet/>
      <dgm:spPr/>
      <dgm:t>
        <a:bodyPr/>
        <a:lstStyle/>
        <a:p>
          <a:endParaRPr lang="en-AU"/>
        </a:p>
      </dgm:t>
    </dgm:pt>
    <dgm:pt modelId="{0FFBED51-D314-4776-A8E0-2A88BC2D8BA9}">
      <dgm:prSet phldrT="[Text]"/>
      <dgm:spPr/>
      <dgm:t>
        <a:bodyPr/>
        <a:lstStyle/>
        <a:p>
          <a:r>
            <a:rPr lang="en-AU" dirty="0" smtClean="0"/>
            <a:t>Expenditure setting process</a:t>
          </a:r>
          <a:endParaRPr lang="en-AU" dirty="0"/>
        </a:p>
      </dgm:t>
    </dgm:pt>
    <dgm:pt modelId="{17ED85AD-7C31-473C-9BF8-3AFFE85CF6EA}" type="parTrans" cxnId="{57903F1B-7BFC-46AE-8CB7-A3995D78297A}">
      <dgm:prSet/>
      <dgm:spPr/>
      <dgm:t>
        <a:bodyPr/>
        <a:lstStyle/>
        <a:p>
          <a:endParaRPr lang="en-AU"/>
        </a:p>
      </dgm:t>
    </dgm:pt>
    <dgm:pt modelId="{83E62373-341D-4CAC-B98B-8C42B4A41ACD}" type="sibTrans" cxnId="{57903F1B-7BFC-46AE-8CB7-A3995D78297A}">
      <dgm:prSet/>
      <dgm:spPr/>
      <dgm:t>
        <a:bodyPr/>
        <a:lstStyle/>
        <a:p>
          <a:endParaRPr lang="en-AU"/>
        </a:p>
      </dgm:t>
    </dgm:pt>
    <dgm:pt modelId="{CD5B93D0-A8D9-4221-A71F-955F80E3821E}">
      <dgm:prSet phldrT="[Text]"/>
      <dgm:spPr/>
      <dgm:t>
        <a:bodyPr/>
        <a:lstStyle/>
        <a:p>
          <a:r>
            <a:rPr lang="en-AU" dirty="0" smtClean="0"/>
            <a:t>TBC (~mid June)</a:t>
          </a:r>
          <a:endParaRPr lang="en-AU" dirty="0"/>
        </a:p>
      </dgm:t>
    </dgm:pt>
    <dgm:pt modelId="{067B619A-08C3-40F5-BC14-4C3EEDF0300D}" type="parTrans" cxnId="{906B7482-C0FE-46FB-AB01-8FE0C195123D}">
      <dgm:prSet/>
      <dgm:spPr/>
      <dgm:t>
        <a:bodyPr/>
        <a:lstStyle/>
        <a:p>
          <a:endParaRPr lang="en-AU"/>
        </a:p>
      </dgm:t>
    </dgm:pt>
    <dgm:pt modelId="{DD8E3AD1-4AEB-473A-B11C-E7915767E206}" type="sibTrans" cxnId="{906B7482-C0FE-46FB-AB01-8FE0C195123D}">
      <dgm:prSet/>
      <dgm:spPr/>
      <dgm:t>
        <a:bodyPr/>
        <a:lstStyle/>
        <a:p>
          <a:endParaRPr lang="en-AU"/>
        </a:p>
      </dgm:t>
    </dgm:pt>
    <dgm:pt modelId="{3651213B-EA7A-4BBB-AF17-E65E64DF804B}" type="pres">
      <dgm:prSet presAssocID="{205FF9BD-6F86-46E5-B057-EBBEF2F5BF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8FEC2F26-9514-47A0-97C9-45E9D96FAD01}" type="pres">
      <dgm:prSet presAssocID="{80701BD3-97DC-4C59-8F23-189CE45E355F}" presName="linNode" presStyleCnt="0"/>
      <dgm:spPr/>
      <dgm:t>
        <a:bodyPr/>
        <a:lstStyle/>
        <a:p>
          <a:endParaRPr lang="en-AU"/>
        </a:p>
      </dgm:t>
    </dgm:pt>
    <dgm:pt modelId="{8A8172C4-6918-43BC-91B2-36F901D985A5}" type="pres">
      <dgm:prSet presAssocID="{80701BD3-97DC-4C59-8F23-189CE45E355F}" presName="parentText" presStyleLbl="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C3239FD-44DD-45ED-83A6-0539A6F95BCE}" type="pres">
      <dgm:prSet presAssocID="{80701BD3-97DC-4C59-8F23-189CE45E355F}" presName="descendantText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38577E7-2AB8-46AF-BA8F-C0B986C47A37}" type="pres">
      <dgm:prSet presAssocID="{06B2DA9A-C29B-4D4D-BD36-79E6B809D274}" presName="sp" presStyleCnt="0"/>
      <dgm:spPr/>
      <dgm:t>
        <a:bodyPr/>
        <a:lstStyle/>
        <a:p>
          <a:endParaRPr lang="en-AU"/>
        </a:p>
      </dgm:t>
    </dgm:pt>
    <dgm:pt modelId="{88958E13-7A3F-4F15-8065-B735DF571FD7}" type="pres">
      <dgm:prSet presAssocID="{BB44ABAC-99CF-429E-BE1E-FA3547557F9A}" presName="linNode" presStyleCnt="0"/>
      <dgm:spPr/>
      <dgm:t>
        <a:bodyPr/>
        <a:lstStyle/>
        <a:p>
          <a:endParaRPr lang="en-AU"/>
        </a:p>
      </dgm:t>
    </dgm:pt>
    <dgm:pt modelId="{E1F60762-30FD-4D6B-B1AD-81793CBC860D}" type="pres">
      <dgm:prSet presAssocID="{BB44ABAC-99CF-429E-BE1E-FA3547557F9A}" presName="parentText" presStyleLbl="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2CA48F7-C537-43DB-AB00-9C88E07C60A9}" type="pres">
      <dgm:prSet presAssocID="{BB44ABAC-99CF-429E-BE1E-FA3547557F9A}" presName="descendantText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FEE98C0-CF8A-43AF-8D26-FD334AA098C2}" type="pres">
      <dgm:prSet presAssocID="{B07F67EA-219C-4BFA-AD2E-ED45284CA24A}" presName="sp" presStyleCnt="0"/>
      <dgm:spPr/>
      <dgm:t>
        <a:bodyPr/>
        <a:lstStyle/>
        <a:p>
          <a:endParaRPr lang="en-AU"/>
        </a:p>
      </dgm:t>
    </dgm:pt>
    <dgm:pt modelId="{996BCD70-8133-41A5-A6D7-98ECA5EB5C5A}" type="pres">
      <dgm:prSet presAssocID="{68F0DC98-9154-42A3-B6E5-8B64DFBD551C}" presName="linNode" presStyleCnt="0"/>
      <dgm:spPr/>
      <dgm:t>
        <a:bodyPr/>
        <a:lstStyle/>
        <a:p>
          <a:endParaRPr lang="en-AU"/>
        </a:p>
      </dgm:t>
    </dgm:pt>
    <dgm:pt modelId="{7D3396FC-C555-490F-8694-02D5356DB7A2}" type="pres">
      <dgm:prSet presAssocID="{68F0DC98-9154-42A3-B6E5-8B64DFBD551C}" presName="parentText" presStyleLbl="node1" presStyleIdx="2" presStyleCnt="10" custLinFactNeighborX="581" custLinFactNeighborY="-1132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9EBC561-0F12-4AE4-92EC-40404E58A7D6}" type="pres">
      <dgm:prSet presAssocID="{68F0DC98-9154-42A3-B6E5-8B64DFBD551C}" presName="descendantText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A20F362-DCDD-461A-B7A0-5CDD31306F95}" type="pres">
      <dgm:prSet presAssocID="{650EBA1C-0B0C-4618-8481-691069CCCF8B}" presName="sp" presStyleCnt="0"/>
      <dgm:spPr/>
      <dgm:t>
        <a:bodyPr/>
        <a:lstStyle/>
        <a:p>
          <a:endParaRPr lang="en-AU"/>
        </a:p>
      </dgm:t>
    </dgm:pt>
    <dgm:pt modelId="{9EFEB81C-8D14-4AC7-B533-960827AF8689}" type="pres">
      <dgm:prSet presAssocID="{9D13B29E-6308-4932-A350-6035758DBD3D}" presName="linNode" presStyleCnt="0"/>
      <dgm:spPr/>
      <dgm:t>
        <a:bodyPr/>
        <a:lstStyle/>
        <a:p>
          <a:endParaRPr lang="en-AU"/>
        </a:p>
      </dgm:t>
    </dgm:pt>
    <dgm:pt modelId="{E47F2BA0-B998-437E-BD67-ACAA66F8F6B3}" type="pres">
      <dgm:prSet presAssocID="{9D13B29E-6308-4932-A350-6035758DBD3D}" presName="parentText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7AC9B80-CFF4-4461-8987-BB7AF563FDBD}" type="pres">
      <dgm:prSet presAssocID="{9D13B29E-6308-4932-A350-6035758DBD3D}" presName="descendantText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BCB076E-8A44-48F8-9D52-5640718C1B00}" type="pres">
      <dgm:prSet presAssocID="{2B8F9741-1C04-4627-A650-2EE9B8D1D645}" presName="sp" presStyleCnt="0"/>
      <dgm:spPr/>
      <dgm:t>
        <a:bodyPr/>
        <a:lstStyle/>
        <a:p>
          <a:endParaRPr lang="en-AU"/>
        </a:p>
      </dgm:t>
    </dgm:pt>
    <dgm:pt modelId="{CACE01D4-5229-4D70-A035-E53B276FEED1}" type="pres">
      <dgm:prSet presAssocID="{522F345F-C4D8-4386-A099-7852DD714F43}" presName="linNode" presStyleCnt="0"/>
      <dgm:spPr/>
      <dgm:t>
        <a:bodyPr/>
        <a:lstStyle/>
        <a:p>
          <a:endParaRPr lang="en-AU"/>
        </a:p>
      </dgm:t>
    </dgm:pt>
    <dgm:pt modelId="{7CE85D2A-9016-461B-9E98-4D0C24BD2536}" type="pres">
      <dgm:prSet presAssocID="{522F345F-C4D8-4386-A099-7852DD714F43}" presName="parentText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2C0A8F7-A96A-4D11-989F-2D5FE3470E94}" type="pres">
      <dgm:prSet presAssocID="{522F345F-C4D8-4386-A099-7852DD714F43}" presName="descendantText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9973F9-A184-40C7-9CB5-9D83CFC51DAC}" type="pres">
      <dgm:prSet presAssocID="{2E549F98-8778-48A8-B9B0-92185F3A781F}" presName="sp" presStyleCnt="0"/>
      <dgm:spPr/>
      <dgm:t>
        <a:bodyPr/>
        <a:lstStyle/>
        <a:p>
          <a:endParaRPr lang="en-AU"/>
        </a:p>
      </dgm:t>
    </dgm:pt>
    <dgm:pt modelId="{59F302A8-3099-4B71-91CA-787E943F8327}" type="pres">
      <dgm:prSet presAssocID="{CD8772C3-5C53-407C-9335-53746DCDC0C1}" presName="linNode" presStyleCnt="0"/>
      <dgm:spPr/>
      <dgm:t>
        <a:bodyPr/>
        <a:lstStyle/>
        <a:p>
          <a:endParaRPr lang="en-AU"/>
        </a:p>
      </dgm:t>
    </dgm:pt>
    <dgm:pt modelId="{B7607110-F6DA-4C61-B750-E0B37DB9BE9B}" type="pres">
      <dgm:prSet presAssocID="{CD8772C3-5C53-407C-9335-53746DCDC0C1}" presName="parentText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31E116E-9D43-45A3-935C-4E48EE4B2A01}" type="pres">
      <dgm:prSet presAssocID="{CD8772C3-5C53-407C-9335-53746DCDC0C1}" presName="descendantText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A7B7A7B-690B-46FB-985F-6BD8443CC12B}" type="pres">
      <dgm:prSet presAssocID="{A7014948-6BC5-455F-B2F6-35390199A31B}" presName="sp" presStyleCnt="0"/>
      <dgm:spPr/>
      <dgm:t>
        <a:bodyPr/>
        <a:lstStyle/>
        <a:p>
          <a:endParaRPr lang="en-AU"/>
        </a:p>
      </dgm:t>
    </dgm:pt>
    <dgm:pt modelId="{D2BCECBA-3281-44C1-AA99-1370C513A0DD}" type="pres">
      <dgm:prSet presAssocID="{884A9DBC-DC89-4157-A9F7-668D4AF062C1}" presName="linNode" presStyleCnt="0"/>
      <dgm:spPr/>
      <dgm:t>
        <a:bodyPr/>
        <a:lstStyle/>
        <a:p>
          <a:endParaRPr lang="en-AU"/>
        </a:p>
      </dgm:t>
    </dgm:pt>
    <dgm:pt modelId="{FF8E02A8-3EF7-486A-AEB3-CE1B18798F80}" type="pres">
      <dgm:prSet presAssocID="{884A9DBC-DC89-4157-A9F7-668D4AF062C1}" presName="parentText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F8CAB4E-2669-492B-B0A6-D449411C5C0B}" type="pres">
      <dgm:prSet presAssocID="{884A9DBC-DC89-4157-A9F7-668D4AF062C1}" presName="descendantText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965A6CC-1D14-4263-92D5-077BCD39AF00}" type="pres">
      <dgm:prSet presAssocID="{095E1810-A551-4B7B-8B9A-CD84D066A934}" presName="sp" presStyleCnt="0"/>
      <dgm:spPr/>
      <dgm:t>
        <a:bodyPr/>
        <a:lstStyle/>
        <a:p>
          <a:endParaRPr lang="en-AU"/>
        </a:p>
      </dgm:t>
    </dgm:pt>
    <dgm:pt modelId="{72B532DD-95C0-4CF5-BA80-CDB1133EB502}" type="pres">
      <dgm:prSet presAssocID="{DECEF7AB-08D2-4B21-B679-D587704DF119}" presName="linNode" presStyleCnt="0"/>
      <dgm:spPr/>
      <dgm:t>
        <a:bodyPr/>
        <a:lstStyle/>
        <a:p>
          <a:endParaRPr lang="en-AU"/>
        </a:p>
      </dgm:t>
    </dgm:pt>
    <dgm:pt modelId="{B2CD2515-DDB1-4554-A676-21C0939693A6}" type="pres">
      <dgm:prSet presAssocID="{DECEF7AB-08D2-4B21-B679-D587704DF119}" presName="parentText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E201568-C891-4888-946B-F798A4AE39A4}" type="pres">
      <dgm:prSet presAssocID="{DECEF7AB-08D2-4B21-B679-D587704DF119}" presName="descendantText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0173916-A5E3-4219-94A7-EA7850F7C35D}" type="pres">
      <dgm:prSet presAssocID="{37F18CDA-9296-4E0C-8B13-ACA712434C42}" presName="sp" presStyleCnt="0"/>
      <dgm:spPr/>
      <dgm:t>
        <a:bodyPr/>
        <a:lstStyle/>
        <a:p>
          <a:endParaRPr lang="en-AU"/>
        </a:p>
      </dgm:t>
    </dgm:pt>
    <dgm:pt modelId="{1F5ACF99-2E56-4203-85EA-A08D0BC78562}" type="pres">
      <dgm:prSet presAssocID="{A19B5569-1192-4690-A74F-B2B416CFC81A}" presName="linNode" presStyleCnt="0"/>
      <dgm:spPr/>
      <dgm:t>
        <a:bodyPr/>
        <a:lstStyle/>
        <a:p>
          <a:endParaRPr lang="en-AU"/>
        </a:p>
      </dgm:t>
    </dgm:pt>
    <dgm:pt modelId="{74E325E9-0AD1-449D-98A2-83FC1F6E4B36}" type="pres">
      <dgm:prSet presAssocID="{A19B5569-1192-4690-A74F-B2B416CFC81A}" presName="parentText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8A47945-17EA-4D5A-8155-E980C0A1BB50}" type="pres">
      <dgm:prSet presAssocID="{A19B5569-1192-4690-A74F-B2B416CFC81A}" presName="descendantText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FCAA76D-B408-4B5C-BA69-29FF9D6E4C49}" type="pres">
      <dgm:prSet presAssocID="{188ED044-56C2-4A2C-94E6-663053FEEAFD}" presName="sp" presStyleCnt="0"/>
      <dgm:spPr/>
      <dgm:t>
        <a:bodyPr/>
        <a:lstStyle/>
        <a:p>
          <a:endParaRPr lang="en-AU"/>
        </a:p>
      </dgm:t>
    </dgm:pt>
    <dgm:pt modelId="{586E1228-C5DE-4B8F-B70B-A35861B64517}" type="pres">
      <dgm:prSet presAssocID="{CD5B93D0-A8D9-4221-A71F-955F80E3821E}" presName="linNode" presStyleCnt="0"/>
      <dgm:spPr/>
      <dgm:t>
        <a:bodyPr/>
        <a:lstStyle/>
        <a:p>
          <a:endParaRPr lang="en-AU"/>
        </a:p>
      </dgm:t>
    </dgm:pt>
    <dgm:pt modelId="{3484E5D0-E4FB-445F-ADD3-D0CD4CE589A5}" type="pres">
      <dgm:prSet presAssocID="{CD5B93D0-A8D9-4221-A71F-955F80E3821E}" presName="parentText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C8505A0-8D41-47D5-83B4-CEB3E3884174}" type="pres">
      <dgm:prSet presAssocID="{CD5B93D0-A8D9-4221-A71F-955F80E3821E}" presName="descendantText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F49CF477-D01E-4031-96CE-08954F7BD1E8}" srcId="{205FF9BD-6F86-46E5-B057-EBBEF2F5BF41}" destId="{522F345F-C4D8-4386-A099-7852DD714F43}" srcOrd="4" destOrd="0" parTransId="{AF11B3BE-EC7B-4B38-B833-BA7B69B235A8}" sibTransId="{2E549F98-8778-48A8-B9B0-92185F3A781F}"/>
    <dgm:cxn modelId="{8979E283-66A7-4436-914E-D064CF2B65EB}" srcId="{9D13B29E-6308-4932-A350-6035758DBD3D}" destId="{C16984D0-4106-4979-9776-D1F3F93A08CA}" srcOrd="0" destOrd="0" parTransId="{7EF4BEE3-06E2-4320-B1B0-AFCC33140790}" sibTransId="{17794A63-D613-41E7-96C6-0DBEB318F7A3}"/>
    <dgm:cxn modelId="{E7C0055E-D2AA-4221-AF6C-867FCA111B0A}" type="presOf" srcId="{BB44ABAC-99CF-429E-BE1E-FA3547557F9A}" destId="{E1F60762-30FD-4D6B-B1AD-81793CBC860D}" srcOrd="0" destOrd="0" presId="urn:microsoft.com/office/officeart/2005/8/layout/vList5"/>
    <dgm:cxn modelId="{399D6E84-04A1-4C13-9167-EDC6CB02FD03}" type="presOf" srcId="{CD8772C3-5C53-407C-9335-53746DCDC0C1}" destId="{B7607110-F6DA-4C61-B750-E0B37DB9BE9B}" srcOrd="0" destOrd="0" presId="urn:microsoft.com/office/officeart/2005/8/layout/vList5"/>
    <dgm:cxn modelId="{18D880DF-6F1A-4E64-AD29-46FA6CAC9E06}" srcId="{DECEF7AB-08D2-4B21-B679-D587704DF119}" destId="{D8F73C20-A0FA-4012-BEF9-771084475CE8}" srcOrd="0" destOrd="0" parTransId="{39F24475-7D27-4C1B-A735-D8E171A31484}" sibTransId="{618AF790-ED78-4557-8C25-1A5128523DE7}"/>
    <dgm:cxn modelId="{DF7DDD00-825C-4541-8DA8-A2204A1243B4}" srcId="{BB44ABAC-99CF-429E-BE1E-FA3547557F9A}" destId="{1F7D987B-71EE-4FB7-969F-BBE2EC69238D}" srcOrd="0" destOrd="0" parTransId="{B2BDDF0C-79C7-4C6B-BED3-28A86E9BD14D}" sibTransId="{8E52ABCB-AA0E-4C38-8356-009A36E387E2}"/>
    <dgm:cxn modelId="{DC4D6188-62F5-4FA1-88B1-8B792AD3A588}" type="presOf" srcId="{DECEF7AB-08D2-4B21-B679-D587704DF119}" destId="{B2CD2515-DDB1-4554-A676-21C0939693A6}" srcOrd="0" destOrd="0" presId="urn:microsoft.com/office/officeart/2005/8/layout/vList5"/>
    <dgm:cxn modelId="{1FB9620D-9D77-4AB6-9BBB-B3939A0C7CEC}" srcId="{68F0DC98-9154-42A3-B6E5-8B64DFBD551C}" destId="{46F65A35-21D6-4020-B6DE-39C0F2220C1C}" srcOrd="0" destOrd="0" parTransId="{6FCCA7E9-0DCA-4C1B-BE3D-9B72497F6EFA}" sibTransId="{5401A4A7-0FCE-478D-BE2A-4BF1B82BFCB5}"/>
    <dgm:cxn modelId="{6CEE2762-AE8F-44A3-8DEA-519FE8900A89}" type="presOf" srcId="{68F0DC98-9154-42A3-B6E5-8B64DFBD551C}" destId="{7D3396FC-C555-490F-8694-02D5356DB7A2}" srcOrd="0" destOrd="0" presId="urn:microsoft.com/office/officeart/2005/8/layout/vList5"/>
    <dgm:cxn modelId="{CC31AE21-79A9-432B-BC1E-4F8C60176812}" type="presOf" srcId="{9D13B29E-6308-4932-A350-6035758DBD3D}" destId="{E47F2BA0-B998-437E-BD67-ACAA66F8F6B3}" srcOrd="0" destOrd="0" presId="urn:microsoft.com/office/officeart/2005/8/layout/vList5"/>
    <dgm:cxn modelId="{710F808E-825B-400B-BCAB-D908B70D36F5}" type="presOf" srcId="{1C3D9CEB-AFA9-43E5-B73F-CC570903784F}" destId="{D8A47945-17EA-4D5A-8155-E980C0A1BB50}" srcOrd="0" destOrd="0" presId="urn:microsoft.com/office/officeart/2005/8/layout/vList5"/>
    <dgm:cxn modelId="{BAD23640-2052-480B-A547-B3827F24FCF4}" srcId="{205FF9BD-6F86-46E5-B057-EBBEF2F5BF41}" destId="{A19B5569-1192-4690-A74F-B2B416CFC81A}" srcOrd="8" destOrd="0" parTransId="{5C3F4619-B6DC-495E-8083-8A23462E063D}" sibTransId="{188ED044-56C2-4A2C-94E6-663053FEEAFD}"/>
    <dgm:cxn modelId="{8E9F1318-AC7A-410D-AC14-55EAC9804763}" srcId="{205FF9BD-6F86-46E5-B057-EBBEF2F5BF41}" destId="{9D13B29E-6308-4932-A350-6035758DBD3D}" srcOrd="3" destOrd="0" parTransId="{0276ED7A-75D7-4DF3-A6E5-28FDBFD8CAAE}" sibTransId="{2B8F9741-1C04-4627-A650-2EE9B8D1D645}"/>
    <dgm:cxn modelId="{A02C5C09-747B-41C7-8ECE-FB60878A3F67}" srcId="{884A9DBC-DC89-4157-A9F7-668D4AF062C1}" destId="{E0230631-C5BA-407D-9D71-EA939204FB32}" srcOrd="0" destOrd="0" parTransId="{BD1AE18A-17CD-4073-A580-5CFCEC2CFF8C}" sibTransId="{2FFD1580-C1E4-4615-95DC-05ED23E1878E}"/>
    <dgm:cxn modelId="{CA81C29E-7FE5-4797-BD1E-969107E3C4BB}" type="presOf" srcId="{80701BD3-97DC-4C59-8F23-189CE45E355F}" destId="{8A8172C4-6918-43BC-91B2-36F901D985A5}" srcOrd="0" destOrd="0" presId="urn:microsoft.com/office/officeart/2005/8/layout/vList5"/>
    <dgm:cxn modelId="{772E6F39-3355-49F0-946A-F15392469998}" srcId="{522F345F-C4D8-4386-A099-7852DD714F43}" destId="{01AD7972-A6FF-402A-BB9F-98A546874774}" srcOrd="0" destOrd="0" parTransId="{3AE347C4-BFA3-4217-A8D6-7365962B34AA}" sibTransId="{48A7635D-42FC-4B11-8399-914CCAC997B8}"/>
    <dgm:cxn modelId="{1B556EC6-DF5E-49E3-846D-FA7D466A9FFD}" srcId="{205FF9BD-6F86-46E5-B057-EBBEF2F5BF41}" destId="{80701BD3-97DC-4C59-8F23-189CE45E355F}" srcOrd="0" destOrd="0" parTransId="{8E0346FD-513C-475F-9703-79B7AD6C0345}" sibTransId="{06B2DA9A-C29B-4D4D-BD36-79E6B809D274}"/>
    <dgm:cxn modelId="{3D3B4E0D-FB2F-4B49-9429-EC83076B94FE}" type="presOf" srcId="{D8F73C20-A0FA-4012-BEF9-771084475CE8}" destId="{2E201568-C891-4888-946B-F798A4AE39A4}" srcOrd="0" destOrd="0" presId="urn:microsoft.com/office/officeart/2005/8/layout/vList5"/>
    <dgm:cxn modelId="{7AEF6D96-BD31-4FB2-9E2D-1C0F9A8B01A9}" type="presOf" srcId="{46F65A35-21D6-4020-B6DE-39C0F2220C1C}" destId="{59EBC561-0F12-4AE4-92EC-40404E58A7D6}" srcOrd="0" destOrd="0" presId="urn:microsoft.com/office/officeart/2005/8/layout/vList5"/>
    <dgm:cxn modelId="{48725DDA-BD7E-48B2-B755-BA5AC1A32AFB}" type="presOf" srcId="{C16984D0-4106-4979-9776-D1F3F93A08CA}" destId="{57AC9B80-CFF4-4461-8987-BB7AF563FDBD}" srcOrd="0" destOrd="0" presId="urn:microsoft.com/office/officeart/2005/8/layout/vList5"/>
    <dgm:cxn modelId="{1A988554-CB96-40D7-A708-F6FFB2AC77AD}" type="presOf" srcId="{205FF9BD-6F86-46E5-B057-EBBEF2F5BF41}" destId="{3651213B-EA7A-4BBB-AF17-E65E64DF804B}" srcOrd="0" destOrd="0" presId="urn:microsoft.com/office/officeart/2005/8/layout/vList5"/>
    <dgm:cxn modelId="{5408DCC1-86D6-4DE3-B482-D1511957BF0E}" srcId="{205FF9BD-6F86-46E5-B057-EBBEF2F5BF41}" destId="{884A9DBC-DC89-4157-A9F7-668D4AF062C1}" srcOrd="6" destOrd="0" parTransId="{235B6513-B862-4EDB-9170-29EC76501628}" sibTransId="{095E1810-A551-4B7B-8B9A-CD84D066A934}"/>
    <dgm:cxn modelId="{EAFC2594-A767-46A7-A928-DD01305A7176}" srcId="{CD8772C3-5C53-407C-9335-53746DCDC0C1}" destId="{E9D6062D-670C-4AD8-AB10-96F223B8F644}" srcOrd="0" destOrd="0" parTransId="{A87B2580-A51D-45EF-BA39-86DB1EBF6836}" sibTransId="{00C35705-D5E7-4216-9B3B-E442FBAA70E6}"/>
    <dgm:cxn modelId="{909C761D-23E1-42EC-93C3-FA3E3C1A99AB}" type="presOf" srcId="{CD5B93D0-A8D9-4221-A71F-955F80E3821E}" destId="{3484E5D0-E4FB-445F-ADD3-D0CD4CE589A5}" srcOrd="0" destOrd="0" presId="urn:microsoft.com/office/officeart/2005/8/layout/vList5"/>
    <dgm:cxn modelId="{07C22E97-4BCB-40F0-89CF-56CFAD6873D7}" type="presOf" srcId="{6AA61C63-621A-427E-9D3E-CA82D9AD59AF}" destId="{2C3239FD-44DD-45ED-83A6-0539A6F95BCE}" srcOrd="0" destOrd="0" presId="urn:microsoft.com/office/officeart/2005/8/layout/vList5"/>
    <dgm:cxn modelId="{9172565F-E20E-4236-BE8B-F4FF7C399862}" srcId="{205FF9BD-6F86-46E5-B057-EBBEF2F5BF41}" destId="{CD8772C3-5C53-407C-9335-53746DCDC0C1}" srcOrd="5" destOrd="0" parTransId="{40C9B910-7D80-4A46-A025-A3EA20E1C6C6}" sibTransId="{A7014948-6BC5-455F-B2F6-35390199A31B}"/>
    <dgm:cxn modelId="{7192AF3F-3C26-4A5F-8F46-847A4A3902F3}" srcId="{80701BD3-97DC-4C59-8F23-189CE45E355F}" destId="{6AA61C63-621A-427E-9D3E-CA82D9AD59AF}" srcOrd="0" destOrd="0" parTransId="{E88B4D0B-8122-469D-8765-C58B24CA1831}" sibTransId="{E0E4B6F6-525D-4735-A172-8A784C1504D2}"/>
    <dgm:cxn modelId="{57903F1B-7BFC-46AE-8CB7-A3995D78297A}" srcId="{CD5B93D0-A8D9-4221-A71F-955F80E3821E}" destId="{0FFBED51-D314-4776-A8E0-2A88BC2D8BA9}" srcOrd="0" destOrd="0" parTransId="{17ED85AD-7C31-473C-9BF8-3AFFE85CF6EA}" sibTransId="{83E62373-341D-4CAC-B98B-8C42B4A41ACD}"/>
    <dgm:cxn modelId="{354A55B0-46AE-4A9E-BEA0-8BB5BC0A1CBF}" type="presOf" srcId="{884A9DBC-DC89-4157-A9F7-668D4AF062C1}" destId="{FF8E02A8-3EF7-486A-AEB3-CE1B18798F80}" srcOrd="0" destOrd="0" presId="urn:microsoft.com/office/officeart/2005/8/layout/vList5"/>
    <dgm:cxn modelId="{EE498EB8-E330-4A76-AF7F-05334371050B}" srcId="{205FF9BD-6F86-46E5-B057-EBBEF2F5BF41}" destId="{DECEF7AB-08D2-4B21-B679-D587704DF119}" srcOrd="7" destOrd="0" parTransId="{8DE0C772-46FC-4653-85D2-20BB0418C736}" sibTransId="{37F18CDA-9296-4E0C-8B13-ACA712434C42}"/>
    <dgm:cxn modelId="{1BC5DF99-E316-4BFC-919E-C6790E95863B}" type="presOf" srcId="{E9D6062D-670C-4AD8-AB10-96F223B8F644}" destId="{731E116E-9D43-45A3-935C-4E48EE4B2A01}" srcOrd="0" destOrd="0" presId="urn:microsoft.com/office/officeart/2005/8/layout/vList5"/>
    <dgm:cxn modelId="{9C1EF2E2-97A2-49FC-A447-E454B0CD033B}" type="presOf" srcId="{1F7D987B-71EE-4FB7-969F-BBE2EC69238D}" destId="{42CA48F7-C537-43DB-AB00-9C88E07C60A9}" srcOrd="0" destOrd="0" presId="urn:microsoft.com/office/officeart/2005/8/layout/vList5"/>
    <dgm:cxn modelId="{3891E81E-80C2-454C-8D8B-82D8EF5BAAC2}" srcId="{A19B5569-1192-4690-A74F-B2B416CFC81A}" destId="{1C3D9CEB-AFA9-43E5-B73F-CC570903784F}" srcOrd="0" destOrd="0" parTransId="{594C3B55-6E9D-4ED9-9826-D26E91170700}" sibTransId="{819950F1-ACC1-46FF-926E-C4EFA6D00499}"/>
    <dgm:cxn modelId="{943E65F4-973E-4D90-86A6-FA45470CAB26}" type="presOf" srcId="{E0230631-C5BA-407D-9D71-EA939204FB32}" destId="{8F8CAB4E-2669-492B-B0A6-D449411C5C0B}" srcOrd="0" destOrd="0" presId="urn:microsoft.com/office/officeart/2005/8/layout/vList5"/>
    <dgm:cxn modelId="{FC076157-63E8-4549-8136-D815345C129D}" type="presOf" srcId="{522F345F-C4D8-4386-A099-7852DD714F43}" destId="{7CE85D2A-9016-461B-9E98-4D0C24BD2536}" srcOrd="0" destOrd="0" presId="urn:microsoft.com/office/officeart/2005/8/layout/vList5"/>
    <dgm:cxn modelId="{F174FAFA-3E76-4D6B-A7D4-D6B533CC1114}" srcId="{205FF9BD-6F86-46E5-B057-EBBEF2F5BF41}" destId="{68F0DC98-9154-42A3-B6E5-8B64DFBD551C}" srcOrd="2" destOrd="0" parTransId="{9C5767CC-6C89-4D74-9CAE-3F9EFBB1292B}" sibTransId="{650EBA1C-0B0C-4618-8481-691069CCCF8B}"/>
    <dgm:cxn modelId="{BF3847F8-291D-4482-940F-A0C9FAB82913}" type="presOf" srcId="{0FFBED51-D314-4776-A8E0-2A88BC2D8BA9}" destId="{3C8505A0-8D41-47D5-83B4-CEB3E3884174}" srcOrd="0" destOrd="0" presId="urn:microsoft.com/office/officeart/2005/8/layout/vList5"/>
    <dgm:cxn modelId="{906B7482-C0FE-46FB-AB01-8FE0C195123D}" srcId="{205FF9BD-6F86-46E5-B057-EBBEF2F5BF41}" destId="{CD5B93D0-A8D9-4221-A71F-955F80E3821E}" srcOrd="9" destOrd="0" parTransId="{067B619A-08C3-40F5-BC14-4C3EEDF0300D}" sibTransId="{DD8E3AD1-4AEB-473A-B11C-E7915767E206}"/>
    <dgm:cxn modelId="{0F640872-9997-423C-999B-3EF3E61E9551}" type="presOf" srcId="{A19B5569-1192-4690-A74F-B2B416CFC81A}" destId="{74E325E9-0AD1-449D-98A2-83FC1F6E4B36}" srcOrd="0" destOrd="0" presId="urn:microsoft.com/office/officeart/2005/8/layout/vList5"/>
    <dgm:cxn modelId="{6AFF1296-77AD-4CB9-8EC6-BB1A7D4A3BC0}" srcId="{205FF9BD-6F86-46E5-B057-EBBEF2F5BF41}" destId="{BB44ABAC-99CF-429E-BE1E-FA3547557F9A}" srcOrd="1" destOrd="0" parTransId="{EA0A69B5-CA69-42A2-BA7E-9CF4B8E61BD6}" sibTransId="{B07F67EA-219C-4BFA-AD2E-ED45284CA24A}"/>
    <dgm:cxn modelId="{BCBA39CD-E7D8-4811-8074-000B2451F005}" type="presOf" srcId="{01AD7972-A6FF-402A-BB9F-98A546874774}" destId="{D2C0A8F7-A96A-4D11-989F-2D5FE3470E94}" srcOrd="0" destOrd="0" presId="urn:microsoft.com/office/officeart/2005/8/layout/vList5"/>
    <dgm:cxn modelId="{77F35BCB-3B92-4A6C-9298-8BD092BB0108}" type="presParOf" srcId="{3651213B-EA7A-4BBB-AF17-E65E64DF804B}" destId="{8FEC2F26-9514-47A0-97C9-45E9D96FAD01}" srcOrd="0" destOrd="0" presId="urn:microsoft.com/office/officeart/2005/8/layout/vList5"/>
    <dgm:cxn modelId="{412C8AD2-5C76-4BB6-9739-7359D3F85811}" type="presParOf" srcId="{8FEC2F26-9514-47A0-97C9-45E9D96FAD01}" destId="{8A8172C4-6918-43BC-91B2-36F901D985A5}" srcOrd="0" destOrd="0" presId="urn:microsoft.com/office/officeart/2005/8/layout/vList5"/>
    <dgm:cxn modelId="{94A59249-A51E-4AB6-A81C-9BCD2275DA1C}" type="presParOf" srcId="{8FEC2F26-9514-47A0-97C9-45E9D96FAD01}" destId="{2C3239FD-44DD-45ED-83A6-0539A6F95BCE}" srcOrd="1" destOrd="0" presId="urn:microsoft.com/office/officeart/2005/8/layout/vList5"/>
    <dgm:cxn modelId="{B7EB75B0-A257-4D3D-BDAC-A0AD3A5CA132}" type="presParOf" srcId="{3651213B-EA7A-4BBB-AF17-E65E64DF804B}" destId="{638577E7-2AB8-46AF-BA8F-C0B986C47A37}" srcOrd="1" destOrd="0" presId="urn:microsoft.com/office/officeart/2005/8/layout/vList5"/>
    <dgm:cxn modelId="{924373BD-152F-4839-99D2-545C291ECC6A}" type="presParOf" srcId="{3651213B-EA7A-4BBB-AF17-E65E64DF804B}" destId="{88958E13-7A3F-4F15-8065-B735DF571FD7}" srcOrd="2" destOrd="0" presId="urn:microsoft.com/office/officeart/2005/8/layout/vList5"/>
    <dgm:cxn modelId="{269649E6-E518-4F93-BF37-CF38E1000C93}" type="presParOf" srcId="{88958E13-7A3F-4F15-8065-B735DF571FD7}" destId="{E1F60762-30FD-4D6B-B1AD-81793CBC860D}" srcOrd="0" destOrd="0" presId="urn:microsoft.com/office/officeart/2005/8/layout/vList5"/>
    <dgm:cxn modelId="{9B8F7254-A03B-4FE5-845B-5BE634A25FFE}" type="presParOf" srcId="{88958E13-7A3F-4F15-8065-B735DF571FD7}" destId="{42CA48F7-C537-43DB-AB00-9C88E07C60A9}" srcOrd="1" destOrd="0" presId="urn:microsoft.com/office/officeart/2005/8/layout/vList5"/>
    <dgm:cxn modelId="{4E703981-848B-4E45-BC93-167E0A4BFEC1}" type="presParOf" srcId="{3651213B-EA7A-4BBB-AF17-E65E64DF804B}" destId="{EFEE98C0-CF8A-43AF-8D26-FD334AA098C2}" srcOrd="3" destOrd="0" presId="urn:microsoft.com/office/officeart/2005/8/layout/vList5"/>
    <dgm:cxn modelId="{D83C2D35-671B-4994-AE30-96021BA97736}" type="presParOf" srcId="{3651213B-EA7A-4BBB-AF17-E65E64DF804B}" destId="{996BCD70-8133-41A5-A6D7-98ECA5EB5C5A}" srcOrd="4" destOrd="0" presId="urn:microsoft.com/office/officeart/2005/8/layout/vList5"/>
    <dgm:cxn modelId="{703AA0E5-36BE-409D-96BC-978C2DFCB5B0}" type="presParOf" srcId="{996BCD70-8133-41A5-A6D7-98ECA5EB5C5A}" destId="{7D3396FC-C555-490F-8694-02D5356DB7A2}" srcOrd="0" destOrd="0" presId="urn:microsoft.com/office/officeart/2005/8/layout/vList5"/>
    <dgm:cxn modelId="{3EB5472F-5BA1-41D3-B847-B078B2CECA0E}" type="presParOf" srcId="{996BCD70-8133-41A5-A6D7-98ECA5EB5C5A}" destId="{59EBC561-0F12-4AE4-92EC-40404E58A7D6}" srcOrd="1" destOrd="0" presId="urn:microsoft.com/office/officeart/2005/8/layout/vList5"/>
    <dgm:cxn modelId="{A0BD70A1-753F-4329-A300-2E060EEE6C77}" type="presParOf" srcId="{3651213B-EA7A-4BBB-AF17-E65E64DF804B}" destId="{2A20F362-DCDD-461A-B7A0-5CDD31306F95}" srcOrd="5" destOrd="0" presId="urn:microsoft.com/office/officeart/2005/8/layout/vList5"/>
    <dgm:cxn modelId="{F9B513B7-11E9-4B11-B9DC-D0A9458D23D5}" type="presParOf" srcId="{3651213B-EA7A-4BBB-AF17-E65E64DF804B}" destId="{9EFEB81C-8D14-4AC7-B533-960827AF8689}" srcOrd="6" destOrd="0" presId="urn:microsoft.com/office/officeart/2005/8/layout/vList5"/>
    <dgm:cxn modelId="{E1B32DDD-6102-48B3-A85D-0A48110D18F1}" type="presParOf" srcId="{9EFEB81C-8D14-4AC7-B533-960827AF8689}" destId="{E47F2BA0-B998-437E-BD67-ACAA66F8F6B3}" srcOrd="0" destOrd="0" presId="urn:microsoft.com/office/officeart/2005/8/layout/vList5"/>
    <dgm:cxn modelId="{31736A6E-5C56-42BB-8010-6A00DF75DF4B}" type="presParOf" srcId="{9EFEB81C-8D14-4AC7-B533-960827AF8689}" destId="{57AC9B80-CFF4-4461-8987-BB7AF563FDBD}" srcOrd="1" destOrd="0" presId="urn:microsoft.com/office/officeart/2005/8/layout/vList5"/>
    <dgm:cxn modelId="{2FCCF425-CBF9-446A-9D05-265B7738DA81}" type="presParOf" srcId="{3651213B-EA7A-4BBB-AF17-E65E64DF804B}" destId="{4BCB076E-8A44-48F8-9D52-5640718C1B00}" srcOrd="7" destOrd="0" presId="urn:microsoft.com/office/officeart/2005/8/layout/vList5"/>
    <dgm:cxn modelId="{86A46C7E-7326-44BD-B4CB-91D48C897FBF}" type="presParOf" srcId="{3651213B-EA7A-4BBB-AF17-E65E64DF804B}" destId="{CACE01D4-5229-4D70-A035-E53B276FEED1}" srcOrd="8" destOrd="0" presId="urn:microsoft.com/office/officeart/2005/8/layout/vList5"/>
    <dgm:cxn modelId="{E84C7342-C1E5-4ADF-9729-7FF01EEDD0F9}" type="presParOf" srcId="{CACE01D4-5229-4D70-A035-E53B276FEED1}" destId="{7CE85D2A-9016-461B-9E98-4D0C24BD2536}" srcOrd="0" destOrd="0" presId="urn:microsoft.com/office/officeart/2005/8/layout/vList5"/>
    <dgm:cxn modelId="{B185955F-5E1B-4B03-AFC9-120FAF787B94}" type="presParOf" srcId="{CACE01D4-5229-4D70-A035-E53B276FEED1}" destId="{D2C0A8F7-A96A-4D11-989F-2D5FE3470E94}" srcOrd="1" destOrd="0" presId="urn:microsoft.com/office/officeart/2005/8/layout/vList5"/>
    <dgm:cxn modelId="{9AD4F997-FF14-4DAA-8B76-1191E3ED0AFD}" type="presParOf" srcId="{3651213B-EA7A-4BBB-AF17-E65E64DF804B}" destId="{A09973F9-A184-40C7-9CB5-9D83CFC51DAC}" srcOrd="9" destOrd="0" presId="urn:microsoft.com/office/officeart/2005/8/layout/vList5"/>
    <dgm:cxn modelId="{41700D2B-44E7-4A8F-BA7A-FC636B1345EB}" type="presParOf" srcId="{3651213B-EA7A-4BBB-AF17-E65E64DF804B}" destId="{59F302A8-3099-4B71-91CA-787E943F8327}" srcOrd="10" destOrd="0" presId="urn:microsoft.com/office/officeart/2005/8/layout/vList5"/>
    <dgm:cxn modelId="{552E51E9-541B-401A-B71E-CEBD4FCA6757}" type="presParOf" srcId="{59F302A8-3099-4B71-91CA-787E943F8327}" destId="{B7607110-F6DA-4C61-B750-E0B37DB9BE9B}" srcOrd="0" destOrd="0" presId="urn:microsoft.com/office/officeart/2005/8/layout/vList5"/>
    <dgm:cxn modelId="{E4F7AF24-9881-41D1-AE93-6DEB6542EF45}" type="presParOf" srcId="{59F302A8-3099-4B71-91CA-787E943F8327}" destId="{731E116E-9D43-45A3-935C-4E48EE4B2A01}" srcOrd="1" destOrd="0" presId="urn:microsoft.com/office/officeart/2005/8/layout/vList5"/>
    <dgm:cxn modelId="{E419F8B8-0F52-4BAA-B195-5515E482A9C7}" type="presParOf" srcId="{3651213B-EA7A-4BBB-AF17-E65E64DF804B}" destId="{AA7B7A7B-690B-46FB-985F-6BD8443CC12B}" srcOrd="11" destOrd="0" presId="urn:microsoft.com/office/officeart/2005/8/layout/vList5"/>
    <dgm:cxn modelId="{165A8E29-4825-4799-81B4-84608D82BDE8}" type="presParOf" srcId="{3651213B-EA7A-4BBB-AF17-E65E64DF804B}" destId="{D2BCECBA-3281-44C1-AA99-1370C513A0DD}" srcOrd="12" destOrd="0" presId="urn:microsoft.com/office/officeart/2005/8/layout/vList5"/>
    <dgm:cxn modelId="{FDA8DBBC-D836-4A52-BE92-21A608252DF2}" type="presParOf" srcId="{D2BCECBA-3281-44C1-AA99-1370C513A0DD}" destId="{FF8E02A8-3EF7-486A-AEB3-CE1B18798F80}" srcOrd="0" destOrd="0" presId="urn:microsoft.com/office/officeart/2005/8/layout/vList5"/>
    <dgm:cxn modelId="{5AA7FBD8-4C5A-4C51-BBC7-545207AD7EC6}" type="presParOf" srcId="{D2BCECBA-3281-44C1-AA99-1370C513A0DD}" destId="{8F8CAB4E-2669-492B-B0A6-D449411C5C0B}" srcOrd="1" destOrd="0" presId="urn:microsoft.com/office/officeart/2005/8/layout/vList5"/>
    <dgm:cxn modelId="{03146D80-764C-40C0-95BF-CCF5EE8D8FB7}" type="presParOf" srcId="{3651213B-EA7A-4BBB-AF17-E65E64DF804B}" destId="{D965A6CC-1D14-4263-92D5-077BCD39AF00}" srcOrd="13" destOrd="0" presId="urn:microsoft.com/office/officeart/2005/8/layout/vList5"/>
    <dgm:cxn modelId="{D3209D8C-8B57-4E48-8093-1618671715E7}" type="presParOf" srcId="{3651213B-EA7A-4BBB-AF17-E65E64DF804B}" destId="{72B532DD-95C0-4CF5-BA80-CDB1133EB502}" srcOrd="14" destOrd="0" presId="urn:microsoft.com/office/officeart/2005/8/layout/vList5"/>
    <dgm:cxn modelId="{30304E64-ACF2-490B-BF1E-A8FB76CCF1B1}" type="presParOf" srcId="{72B532DD-95C0-4CF5-BA80-CDB1133EB502}" destId="{B2CD2515-DDB1-4554-A676-21C0939693A6}" srcOrd="0" destOrd="0" presId="urn:microsoft.com/office/officeart/2005/8/layout/vList5"/>
    <dgm:cxn modelId="{72606FF4-86E2-43D8-8EA0-7378FB11706B}" type="presParOf" srcId="{72B532DD-95C0-4CF5-BA80-CDB1133EB502}" destId="{2E201568-C891-4888-946B-F798A4AE39A4}" srcOrd="1" destOrd="0" presId="urn:microsoft.com/office/officeart/2005/8/layout/vList5"/>
    <dgm:cxn modelId="{A7374EB8-0A91-4523-A4A0-615A39B2C47E}" type="presParOf" srcId="{3651213B-EA7A-4BBB-AF17-E65E64DF804B}" destId="{20173916-A5E3-4219-94A7-EA7850F7C35D}" srcOrd="15" destOrd="0" presId="urn:microsoft.com/office/officeart/2005/8/layout/vList5"/>
    <dgm:cxn modelId="{AE3F9B25-A8C2-43E4-AEDA-E22013D7C2F9}" type="presParOf" srcId="{3651213B-EA7A-4BBB-AF17-E65E64DF804B}" destId="{1F5ACF99-2E56-4203-85EA-A08D0BC78562}" srcOrd="16" destOrd="0" presId="urn:microsoft.com/office/officeart/2005/8/layout/vList5"/>
    <dgm:cxn modelId="{575AFE4A-7E5B-4275-A1BD-84CB9392F601}" type="presParOf" srcId="{1F5ACF99-2E56-4203-85EA-A08D0BC78562}" destId="{74E325E9-0AD1-449D-98A2-83FC1F6E4B36}" srcOrd="0" destOrd="0" presId="urn:microsoft.com/office/officeart/2005/8/layout/vList5"/>
    <dgm:cxn modelId="{38E66940-5AD7-465F-8266-948CC68B7E48}" type="presParOf" srcId="{1F5ACF99-2E56-4203-85EA-A08D0BC78562}" destId="{D8A47945-17EA-4D5A-8155-E980C0A1BB50}" srcOrd="1" destOrd="0" presId="urn:microsoft.com/office/officeart/2005/8/layout/vList5"/>
    <dgm:cxn modelId="{2A84A439-D277-4758-9AFE-566C048490E5}" type="presParOf" srcId="{3651213B-EA7A-4BBB-AF17-E65E64DF804B}" destId="{9FCAA76D-B408-4B5C-BA69-29FF9D6E4C49}" srcOrd="17" destOrd="0" presId="urn:microsoft.com/office/officeart/2005/8/layout/vList5"/>
    <dgm:cxn modelId="{AF7C2AD3-1412-4BB9-B25A-12E9C9EB6AEC}" type="presParOf" srcId="{3651213B-EA7A-4BBB-AF17-E65E64DF804B}" destId="{586E1228-C5DE-4B8F-B70B-A35861B64517}" srcOrd="18" destOrd="0" presId="urn:microsoft.com/office/officeart/2005/8/layout/vList5"/>
    <dgm:cxn modelId="{50A98A16-72EF-4A0D-9AC4-5CFFB4C33E16}" type="presParOf" srcId="{586E1228-C5DE-4B8F-B70B-A35861B64517}" destId="{3484E5D0-E4FB-445F-ADD3-D0CD4CE589A5}" srcOrd="0" destOrd="0" presId="urn:microsoft.com/office/officeart/2005/8/layout/vList5"/>
    <dgm:cxn modelId="{9DDC06A0-E984-4630-BFD9-379D8EB452D0}" type="presParOf" srcId="{586E1228-C5DE-4B8F-B70B-A35861B64517}" destId="{3C8505A0-8D41-47D5-83B4-CEB3E38841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15E306-FD64-4059-B9B5-E86C9E222BC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19A4C53E-3BD1-4B0A-BEE4-EF183945BBAF}">
      <dgm:prSet phldrT="[Text]"/>
      <dgm:spPr>
        <a:solidFill>
          <a:srgbClr val="FA7D00"/>
        </a:solidFill>
      </dgm:spPr>
      <dgm:t>
        <a:bodyPr/>
        <a:lstStyle/>
        <a:p>
          <a:r>
            <a:rPr lang="en-AU" dirty="0" smtClean="0"/>
            <a:t>Expenditure</a:t>
          </a:r>
          <a:endParaRPr lang="en-AU" dirty="0"/>
        </a:p>
      </dgm:t>
    </dgm:pt>
    <dgm:pt modelId="{8831788A-0E2D-42CD-8E59-2A4673670548}" type="parTrans" cxnId="{8FD1DEF4-9582-4FCE-885D-53A06D773AB3}">
      <dgm:prSet/>
      <dgm:spPr/>
      <dgm:t>
        <a:bodyPr/>
        <a:lstStyle/>
        <a:p>
          <a:endParaRPr lang="en-AU"/>
        </a:p>
      </dgm:t>
    </dgm:pt>
    <dgm:pt modelId="{AEB09BC9-C742-4730-ABC7-3684AC15DD6B}" type="sibTrans" cxnId="{8FD1DEF4-9582-4FCE-885D-53A06D773AB3}">
      <dgm:prSet/>
      <dgm:spPr/>
      <dgm:t>
        <a:bodyPr/>
        <a:lstStyle/>
        <a:p>
          <a:endParaRPr lang="en-AU"/>
        </a:p>
      </dgm:t>
    </dgm:pt>
    <dgm:pt modelId="{837C9786-E959-49F7-8A91-C1D3D5996A41}">
      <dgm:prSet phldrT="[Text]"/>
      <dgm:spPr>
        <a:solidFill>
          <a:srgbClr val="F19309"/>
        </a:solidFill>
      </dgm:spPr>
      <dgm:t>
        <a:bodyPr/>
        <a:lstStyle/>
        <a:p>
          <a:r>
            <a:rPr lang="en-AU" dirty="0" smtClean="0"/>
            <a:t>opex</a:t>
          </a:r>
          <a:endParaRPr lang="en-AU" dirty="0"/>
        </a:p>
      </dgm:t>
    </dgm:pt>
    <dgm:pt modelId="{C435EEA1-176F-4695-9C9C-D5A1F07A7BF0}" type="parTrans" cxnId="{550E197F-A3B6-4342-9A15-FBE6D21575E7}">
      <dgm:prSet/>
      <dgm:spPr/>
      <dgm:t>
        <a:bodyPr/>
        <a:lstStyle/>
        <a:p>
          <a:endParaRPr lang="en-AU"/>
        </a:p>
      </dgm:t>
    </dgm:pt>
    <dgm:pt modelId="{10EDDB7E-5D35-4096-B2E6-BA2ADAC85CB2}" type="sibTrans" cxnId="{550E197F-A3B6-4342-9A15-FBE6D21575E7}">
      <dgm:prSet/>
      <dgm:spPr/>
      <dgm:t>
        <a:bodyPr/>
        <a:lstStyle/>
        <a:p>
          <a:endParaRPr lang="en-AU"/>
        </a:p>
      </dgm:t>
    </dgm:pt>
    <dgm:pt modelId="{E3658A58-E766-4A42-BF78-8E052D630A88}">
      <dgm:prSet phldrT="[Text]" custT="1"/>
      <dgm:spPr>
        <a:solidFill>
          <a:srgbClr val="DB7D1F"/>
        </a:solidFill>
      </dgm:spPr>
      <dgm:t>
        <a:bodyPr/>
        <a:lstStyle/>
        <a:p>
          <a:r>
            <a:rPr lang="en-AU" sz="1350" b="1" dirty="0" smtClean="0"/>
            <a:t>direct</a:t>
          </a:r>
          <a:endParaRPr lang="en-AU" sz="1350" b="1" dirty="0"/>
        </a:p>
      </dgm:t>
    </dgm:pt>
    <dgm:pt modelId="{C1FFBC86-35A9-4795-AD0F-AAC7A684F1F7}" type="parTrans" cxnId="{FE9AB5A9-2962-44F9-B0DF-A2579BD406B0}">
      <dgm:prSet/>
      <dgm:spPr/>
      <dgm:t>
        <a:bodyPr/>
        <a:lstStyle/>
        <a:p>
          <a:endParaRPr lang="en-AU"/>
        </a:p>
      </dgm:t>
    </dgm:pt>
    <dgm:pt modelId="{6073DA99-C923-4A64-A8B9-0DB2B4704F12}" type="sibTrans" cxnId="{FE9AB5A9-2962-44F9-B0DF-A2579BD406B0}">
      <dgm:prSet/>
      <dgm:spPr/>
      <dgm:t>
        <a:bodyPr/>
        <a:lstStyle/>
        <a:p>
          <a:endParaRPr lang="en-AU"/>
        </a:p>
      </dgm:t>
    </dgm:pt>
    <dgm:pt modelId="{4C1AB432-7C6C-4C0E-8CE9-34BB499A7BD4}">
      <dgm:prSet phldrT="[Text]" custT="1"/>
      <dgm:spPr>
        <a:solidFill>
          <a:srgbClr val="DB7D1F"/>
        </a:solidFill>
      </dgm:spPr>
      <dgm:t>
        <a:bodyPr/>
        <a:lstStyle/>
        <a:p>
          <a:r>
            <a:rPr lang="en-AU" sz="1350" b="1" dirty="0" smtClean="0"/>
            <a:t>Direct overheads</a:t>
          </a:r>
          <a:endParaRPr lang="en-AU" sz="1350" b="1" dirty="0"/>
        </a:p>
      </dgm:t>
    </dgm:pt>
    <dgm:pt modelId="{80AA8F4C-EC26-4973-ABB7-6F56C5DF4DAC}" type="parTrans" cxnId="{2236FCED-BF9D-4439-BE97-90FB1F343DFE}">
      <dgm:prSet/>
      <dgm:spPr/>
      <dgm:t>
        <a:bodyPr/>
        <a:lstStyle/>
        <a:p>
          <a:endParaRPr lang="en-AU"/>
        </a:p>
      </dgm:t>
    </dgm:pt>
    <dgm:pt modelId="{642604D8-F84A-4FA0-826E-3EE3F6A5BFCA}" type="sibTrans" cxnId="{2236FCED-BF9D-4439-BE97-90FB1F343DFE}">
      <dgm:prSet/>
      <dgm:spPr/>
      <dgm:t>
        <a:bodyPr/>
        <a:lstStyle/>
        <a:p>
          <a:endParaRPr lang="en-AU"/>
        </a:p>
      </dgm:t>
    </dgm:pt>
    <dgm:pt modelId="{336FE914-4C49-453F-857F-E1C65392C2A7}">
      <dgm:prSet phldrT="[Text]"/>
      <dgm:spPr>
        <a:solidFill>
          <a:srgbClr val="FF0000"/>
        </a:solidFill>
      </dgm:spPr>
      <dgm:t>
        <a:bodyPr/>
        <a:lstStyle/>
        <a:p>
          <a:r>
            <a:rPr lang="en-AU" dirty="0" smtClean="0"/>
            <a:t>capex</a:t>
          </a:r>
          <a:endParaRPr lang="en-AU" dirty="0"/>
        </a:p>
      </dgm:t>
    </dgm:pt>
    <dgm:pt modelId="{31518DEF-8F9E-4039-93BB-0BD5532E05DB}" type="parTrans" cxnId="{36DA572E-81E5-4742-95D9-EB01C8751D71}">
      <dgm:prSet/>
      <dgm:spPr/>
      <dgm:t>
        <a:bodyPr/>
        <a:lstStyle/>
        <a:p>
          <a:endParaRPr lang="en-AU"/>
        </a:p>
      </dgm:t>
    </dgm:pt>
    <dgm:pt modelId="{AEC5E98B-8EDB-4DD8-B7E0-91FA0688E205}" type="sibTrans" cxnId="{36DA572E-81E5-4742-95D9-EB01C8751D71}">
      <dgm:prSet/>
      <dgm:spPr/>
      <dgm:t>
        <a:bodyPr/>
        <a:lstStyle/>
        <a:p>
          <a:endParaRPr lang="en-AU"/>
        </a:p>
      </dgm:t>
    </dgm:pt>
    <dgm:pt modelId="{A6CFBC8A-E998-4E51-94B2-6661B49AAC9E}">
      <dgm:prSet phldrT="[Text]" custT="1"/>
      <dgm:spPr>
        <a:solidFill>
          <a:srgbClr val="E51515"/>
        </a:solidFill>
      </dgm:spPr>
      <dgm:t>
        <a:bodyPr/>
        <a:lstStyle/>
        <a:p>
          <a:r>
            <a:rPr lang="en-AU" sz="1350" b="1" dirty="0" smtClean="0"/>
            <a:t>Direct/ system</a:t>
          </a:r>
          <a:endParaRPr lang="en-AU" sz="1350" b="1" dirty="0"/>
        </a:p>
      </dgm:t>
    </dgm:pt>
    <dgm:pt modelId="{875DC9F0-DBA5-4BC6-B53D-31E0A05CAA23}" type="parTrans" cxnId="{3BA62517-A7E9-4158-8256-C19715360D81}">
      <dgm:prSet/>
      <dgm:spPr/>
      <dgm:t>
        <a:bodyPr/>
        <a:lstStyle/>
        <a:p>
          <a:endParaRPr lang="en-AU"/>
        </a:p>
      </dgm:t>
    </dgm:pt>
    <dgm:pt modelId="{36D58FAB-E981-4046-B43A-32E9EBAB600C}" type="sibTrans" cxnId="{3BA62517-A7E9-4158-8256-C19715360D81}">
      <dgm:prSet/>
      <dgm:spPr/>
      <dgm:t>
        <a:bodyPr/>
        <a:lstStyle/>
        <a:p>
          <a:endParaRPr lang="en-AU"/>
        </a:p>
      </dgm:t>
    </dgm:pt>
    <dgm:pt modelId="{9E510474-2BC4-419F-BFF7-4A3784B9FA71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emergency</a:t>
          </a:r>
          <a:endParaRPr lang="en-AU" sz="1600" dirty="0"/>
        </a:p>
      </dgm:t>
    </dgm:pt>
    <dgm:pt modelId="{453F2593-B6FB-42EF-A131-EE2238B6B9CC}" type="parTrans" cxnId="{3D92EE33-CE40-46FB-87DA-85E88CEDEFEB}">
      <dgm:prSet/>
      <dgm:spPr/>
      <dgm:t>
        <a:bodyPr/>
        <a:lstStyle/>
        <a:p>
          <a:endParaRPr lang="en-AU"/>
        </a:p>
      </dgm:t>
    </dgm:pt>
    <dgm:pt modelId="{EA6E56D2-11B7-4B4A-B28C-2E8DE7181056}" type="sibTrans" cxnId="{3D92EE33-CE40-46FB-87DA-85E88CEDEFEB}">
      <dgm:prSet/>
      <dgm:spPr/>
      <dgm:t>
        <a:bodyPr/>
        <a:lstStyle/>
        <a:p>
          <a:endParaRPr lang="en-AU"/>
        </a:p>
      </dgm:t>
    </dgm:pt>
    <dgm:pt modelId="{C0C264B3-6686-4055-A29C-4904CEFFA717}">
      <dgm:prSet custT="1"/>
      <dgm:spPr>
        <a:solidFill>
          <a:srgbClr val="E51515"/>
        </a:solidFill>
      </dgm:spPr>
      <dgm:t>
        <a:bodyPr/>
        <a:lstStyle/>
        <a:p>
          <a:r>
            <a:rPr lang="en-AU" sz="1350" b="1" dirty="0" smtClean="0"/>
            <a:t>Non-system</a:t>
          </a:r>
          <a:endParaRPr lang="en-AU" sz="1350" b="1" dirty="0"/>
        </a:p>
      </dgm:t>
    </dgm:pt>
    <dgm:pt modelId="{D327E32F-ECA7-484F-BE0F-768B3360F2F6}" type="parTrans" cxnId="{CD160E8D-5002-456D-BB20-E1D1D8B791AB}">
      <dgm:prSet/>
      <dgm:spPr/>
      <dgm:t>
        <a:bodyPr/>
        <a:lstStyle/>
        <a:p>
          <a:endParaRPr lang="en-AU"/>
        </a:p>
      </dgm:t>
    </dgm:pt>
    <dgm:pt modelId="{9E32B74E-F351-4B75-B177-E20D88509EE5}" type="sibTrans" cxnId="{CD160E8D-5002-456D-BB20-E1D1D8B791AB}">
      <dgm:prSet/>
      <dgm:spPr/>
      <dgm:t>
        <a:bodyPr/>
        <a:lstStyle/>
        <a:p>
          <a:endParaRPr lang="en-AU"/>
        </a:p>
      </dgm:t>
    </dgm:pt>
    <dgm:pt modelId="{8D16CD7E-6BB4-4F56-9F52-3FAD987644CA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maintenance</a:t>
          </a:r>
          <a:endParaRPr lang="en-AU" sz="1600" dirty="0"/>
        </a:p>
      </dgm:t>
    </dgm:pt>
    <dgm:pt modelId="{01C7D7BA-9B96-4B59-B3D1-645754BE316C}" type="parTrans" cxnId="{5902D224-F9AB-43D5-A92E-1860C038F0F8}">
      <dgm:prSet/>
      <dgm:spPr/>
      <dgm:t>
        <a:bodyPr/>
        <a:lstStyle/>
        <a:p>
          <a:endParaRPr lang="en-AU"/>
        </a:p>
      </dgm:t>
    </dgm:pt>
    <dgm:pt modelId="{6659FDE3-279A-456D-8F5A-704B29AD9FD9}" type="sibTrans" cxnId="{5902D224-F9AB-43D5-A92E-1860C038F0F8}">
      <dgm:prSet/>
      <dgm:spPr/>
      <dgm:t>
        <a:bodyPr/>
        <a:lstStyle/>
        <a:p>
          <a:endParaRPr lang="en-AU"/>
        </a:p>
      </dgm:t>
    </dgm:pt>
    <dgm:pt modelId="{071B55FA-4063-4825-AC4C-63E812F8E0A9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Veg mgt</a:t>
          </a:r>
          <a:endParaRPr lang="en-AU" sz="1600" dirty="0"/>
        </a:p>
      </dgm:t>
    </dgm:pt>
    <dgm:pt modelId="{593F737D-B562-444D-86FA-AA73E6459A73}" type="parTrans" cxnId="{120CDB67-C6FC-416C-B8E5-E8ADEE40D687}">
      <dgm:prSet/>
      <dgm:spPr/>
      <dgm:t>
        <a:bodyPr/>
        <a:lstStyle/>
        <a:p>
          <a:endParaRPr lang="en-AU"/>
        </a:p>
      </dgm:t>
    </dgm:pt>
    <dgm:pt modelId="{198249ED-590B-4CD8-8EF3-7682496B2132}" type="sibTrans" cxnId="{120CDB67-C6FC-416C-B8E5-E8ADEE40D687}">
      <dgm:prSet/>
      <dgm:spPr/>
      <dgm:t>
        <a:bodyPr/>
        <a:lstStyle/>
        <a:p>
          <a:endParaRPr lang="en-AU"/>
        </a:p>
      </dgm:t>
    </dgm:pt>
    <dgm:pt modelId="{36EF6641-4249-472E-9DEA-7E2CC23A8E2F}">
      <dgm:prSet custT="1"/>
      <dgm:spPr>
        <a:solidFill>
          <a:srgbClr val="C43636"/>
        </a:solidFill>
      </dgm:spPr>
      <dgm:t>
        <a:bodyPr vert="vert270"/>
        <a:lstStyle/>
        <a:p>
          <a:r>
            <a:rPr lang="en-AU" sz="1600" dirty="0" smtClean="0"/>
            <a:t>connections</a:t>
          </a:r>
          <a:endParaRPr lang="en-AU" sz="1600" dirty="0"/>
        </a:p>
      </dgm:t>
    </dgm:pt>
    <dgm:pt modelId="{09174673-05E0-4874-B9A0-4D4BA71CF407}" type="parTrans" cxnId="{9F6446C8-7A84-4C60-BBEB-88302BE44F12}">
      <dgm:prSet/>
      <dgm:spPr/>
      <dgm:t>
        <a:bodyPr/>
        <a:lstStyle/>
        <a:p>
          <a:endParaRPr lang="en-AU"/>
        </a:p>
      </dgm:t>
    </dgm:pt>
    <dgm:pt modelId="{1F485ED3-0C09-49D9-9BCC-AD14E505FD77}" type="sibTrans" cxnId="{9F6446C8-7A84-4C60-BBEB-88302BE44F12}">
      <dgm:prSet/>
      <dgm:spPr/>
      <dgm:t>
        <a:bodyPr/>
        <a:lstStyle/>
        <a:p>
          <a:endParaRPr lang="en-AU"/>
        </a:p>
      </dgm:t>
    </dgm:pt>
    <dgm:pt modelId="{D50E9781-C792-4D42-A119-D229E01E418F}">
      <dgm:prSet custT="1"/>
      <dgm:spPr>
        <a:solidFill>
          <a:srgbClr val="C43636"/>
        </a:solidFill>
      </dgm:spPr>
      <dgm:t>
        <a:bodyPr vert="vert270"/>
        <a:lstStyle/>
        <a:p>
          <a:r>
            <a:rPr lang="en-AU" sz="1600" dirty="0" smtClean="0"/>
            <a:t>augex</a:t>
          </a:r>
          <a:endParaRPr lang="en-AU" sz="1600" dirty="0"/>
        </a:p>
      </dgm:t>
    </dgm:pt>
    <dgm:pt modelId="{5B1BA8E2-E98F-4690-B0B1-FB078BEC360D}" type="parTrans" cxnId="{9E458273-BB53-4519-B78B-0015A13DC134}">
      <dgm:prSet/>
      <dgm:spPr/>
      <dgm:t>
        <a:bodyPr/>
        <a:lstStyle/>
        <a:p>
          <a:endParaRPr lang="en-AU"/>
        </a:p>
      </dgm:t>
    </dgm:pt>
    <dgm:pt modelId="{ED107445-6AAF-4E7F-A215-FDC9CC5C51B9}" type="sibTrans" cxnId="{9E458273-BB53-4519-B78B-0015A13DC134}">
      <dgm:prSet/>
      <dgm:spPr/>
      <dgm:t>
        <a:bodyPr/>
        <a:lstStyle/>
        <a:p>
          <a:endParaRPr lang="en-AU"/>
        </a:p>
      </dgm:t>
    </dgm:pt>
    <dgm:pt modelId="{3BE92A28-7EA0-43FD-BCB6-93B628411CAF}">
      <dgm:prSet custT="1"/>
      <dgm:spPr>
        <a:solidFill>
          <a:srgbClr val="C43636"/>
        </a:solidFill>
      </dgm:spPr>
      <dgm:t>
        <a:bodyPr vert="vert270"/>
        <a:lstStyle/>
        <a:p>
          <a:r>
            <a:rPr lang="en-AU" sz="1600" dirty="0" smtClean="0"/>
            <a:t>repex</a:t>
          </a:r>
          <a:endParaRPr lang="en-AU" sz="1600" dirty="0"/>
        </a:p>
      </dgm:t>
    </dgm:pt>
    <dgm:pt modelId="{DBB55C24-41B4-45E8-B403-BD53D0561A5E}" type="parTrans" cxnId="{0A254124-5356-48DD-A898-1F0061B9A211}">
      <dgm:prSet/>
      <dgm:spPr/>
      <dgm:t>
        <a:bodyPr/>
        <a:lstStyle/>
        <a:p>
          <a:endParaRPr lang="en-AU"/>
        </a:p>
      </dgm:t>
    </dgm:pt>
    <dgm:pt modelId="{5551DA67-93B5-4722-B6E8-542D2D546389}" type="sibTrans" cxnId="{0A254124-5356-48DD-A898-1F0061B9A211}">
      <dgm:prSet/>
      <dgm:spPr/>
      <dgm:t>
        <a:bodyPr/>
        <a:lstStyle/>
        <a:p>
          <a:endParaRPr lang="en-AU"/>
        </a:p>
      </dgm:t>
    </dgm:pt>
    <dgm:pt modelId="{FA9AD487-65CC-4D7F-9137-4FFCAC92ECA1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operations</a:t>
          </a:r>
          <a:endParaRPr lang="en-AU" sz="1600" dirty="0"/>
        </a:p>
      </dgm:t>
    </dgm:pt>
    <dgm:pt modelId="{454D9BA8-E299-4F13-9FFB-76961476EF97}" type="parTrans" cxnId="{2883E9D2-3A5B-4339-B768-9B25A292B482}">
      <dgm:prSet/>
      <dgm:spPr/>
      <dgm:t>
        <a:bodyPr/>
        <a:lstStyle/>
        <a:p>
          <a:endParaRPr lang="en-AU"/>
        </a:p>
      </dgm:t>
    </dgm:pt>
    <dgm:pt modelId="{D8681FA4-EF66-4C50-8374-F66E577035BA}" type="sibTrans" cxnId="{2883E9D2-3A5B-4339-B768-9B25A292B482}">
      <dgm:prSet/>
      <dgm:spPr/>
      <dgm:t>
        <a:bodyPr/>
        <a:lstStyle/>
        <a:p>
          <a:endParaRPr lang="en-AU"/>
        </a:p>
      </dgm:t>
    </dgm:pt>
    <dgm:pt modelId="{C39D9300-1E11-4BC3-98CF-9AE124D0935A}">
      <dgm:prSet custT="1"/>
      <dgm:spPr>
        <a:solidFill>
          <a:srgbClr val="DB7D1F"/>
        </a:solidFill>
      </dgm:spPr>
      <dgm:t>
        <a:bodyPr/>
        <a:lstStyle/>
        <a:p>
          <a:r>
            <a:rPr lang="en-AU" sz="1350" b="1" dirty="0" smtClean="0"/>
            <a:t>Indirect/ corporate</a:t>
          </a:r>
          <a:endParaRPr lang="en-AU" sz="1350" b="1" dirty="0"/>
        </a:p>
      </dgm:t>
    </dgm:pt>
    <dgm:pt modelId="{6B3D2A78-8EF9-4F90-A534-5AEA2DCB933D}" type="parTrans" cxnId="{D2A7C7F6-CC12-416A-9B79-A268C2A719EA}">
      <dgm:prSet/>
      <dgm:spPr/>
      <dgm:t>
        <a:bodyPr/>
        <a:lstStyle/>
        <a:p>
          <a:endParaRPr lang="en-AU"/>
        </a:p>
      </dgm:t>
    </dgm:pt>
    <dgm:pt modelId="{51C2F2F4-448B-495D-BDDB-1DC307CA4BBF}" type="sibTrans" cxnId="{D2A7C7F6-CC12-416A-9B79-A268C2A719EA}">
      <dgm:prSet/>
      <dgm:spPr/>
      <dgm:t>
        <a:bodyPr/>
        <a:lstStyle/>
        <a:p>
          <a:endParaRPr lang="en-AU"/>
        </a:p>
      </dgm:t>
    </dgm:pt>
    <dgm:pt modelId="{ECA1C983-326D-4DAD-895B-D3582D19CA67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Network planning &amp; management</a:t>
          </a:r>
          <a:endParaRPr lang="en-AU" sz="1600" dirty="0"/>
        </a:p>
      </dgm:t>
    </dgm:pt>
    <dgm:pt modelId="{D91061B8-A05A-428D-86CA-8000C413AE65}" type="parTrans" cxnId="{B7A44477-C29E-4EE0-87C9-C95A5610B233}">
      <dgm:prSet/>
      <dgm:spPr/>
      <dgm:t>
        <a:bodyPr/>
        <a:lstStyle/>
        <a:p>
          <a:endParaRPr lang="en-AU"/>
        </a:p>
      </dgm:t>
    </dgm:pt>
    <dgm:pt modelId="{95C74A43-146F-41A6-8EE0-F848D1966AF3}" type="sibTrans" cxnId="{B7A44477-C29E-4EE0-87C9-C95A5610B233}">
      <dgm:prSet/>
      <dgm:spPr/>
      <dgm:t>
        <a:bodyPr/>
        <a:lstStyle/>
        <a:p>
          <a:endParaRPr lang="en-AU"/>
        </a:p>
      </dgm:t>
    </dgm:pt>
    <dgm:pt modelId="{68A79A87-3674-4E16-927D-FA5C9DB2DC91}">
      <dgm:prSet custT="1"/>
      <dgm:spPr>
        <a:solidFill>
          <a:srgbClr val="C43636"/>
        </a:solidFill>
      </dgm:spPr>
      <dgm:t>
        <a:bodyPr vert="vert270"/>
        <a:lstStyle/>
        <a:p>
          <a:r>
            <a:rPr lang="en-AU" sz="1600" dirty="0" smtClean="0"/>
            <a:t>Vehicles</a:t>
          </a:r>
          <a:endParaRPr lang="en-AU" sz="1600" dirty="0"/>
        </a:p>
      </dgm:t>
    </dgm:pt>
    <dgm:pt modelId="{079B6B7B-64DF-491E-969C-0BE1509573A0}" type="parTrans" cxnId="{E9DC2258-886F-4CCB-87A5-5CB47CF793CA}">
      <dgm:prSet/>
      <dgm:spPr/>
      <dgm:t>
        <a:bodyPr/>
        <a:lstStyle/>
        <a:p>
          <a:endParaRPr lang="en-AU"/>
        </a:p>
      </dgm:t>
    </dgm:pt>
    <dgm:pt modelId="{76D886FC-659D-430E-BAF8-BF2F2851E0CE}" type="sibTrans" cxnId="{E9DC2258-886F-4CCB-87A5-5CB47CF793CA}">
      <dgm:prSet/>
      <dgm:spPr/>
      <dgm:t>
        <a:bodyPr/>
        <a:lstStyle/>
        <a:p>
          <a:endParaRPr lang="en-AU"/>
        </a:p>
      </dgm:t>
    </dgm:pt>
    <dgm:pt modelId="{4FD6E2FC-836B-47D0-B6A4-EBED6653CF33}">
      <dgm:prSet custT="1"/>
      <dgm:spPr>
        <a:solidFill>
          <a:srgbClr val="C43636"/>
        </a:solidFill>
      </dgm:spPr>
      <dgm:t>
        <a:bodyPr vert="vert270"/>
        <a:lstStyle/>
        <a:p>
          <a:r>
            <a:rPr lang="en-AU" sz="1600" dirty="0" smtClean="0"/>
            <a:t>Land and Buildings</a:t>
          </a:r>
          <a:endParaRPr lang="en-AU" sz="1600" dirty="0"/>
        </a:p>
      </dgm:t>
    </dgm:pt>
    <dgm:pt modelId="{73132B0A-B477-454A-843A-75606CE965A2}" type="parTrans" cxnId="{43634E06-999E-4F24-80FA-6ED2C1E059E6}">
      <dgm:prSet/>
      <dgm:spPr/>
      <dgm:t>
        <a:bodyPr/>
        <a:lstStyle/>
        <a:p>
          <a:endParaRPr lang="en-AU"/>
        </a:p>
      </dgm:t>
    </dgm:pt>
    <dgm:pt modelId="{937A3D93-F755-41EC-BEFD-FECC05E1C077}" type="sibTrans" cxnId="{43634E06-999E-4F24-80FA-6ED2C1E059E6}">
      <dgm:prSet/>
      <dgm:spPr/>
      <dgm:t>
        <a:bodyPr/>
        <a:lstStyle/>
        <a:p>
          <a:endParaRPr lang="en-AU"/>
        </a:p>
      </dgm:t>
    </dgm:pt>
    <dgm:pt modelId="{73142E84-084D-4713-B81E-78629918C897}">
      <dgm:prSet custT="1"/>
      <dgm:spPr>
        <a:solidFill>
          <a:srgbClr val="C43636"/>
        </a:solidFill>
      </dgm:spPr>
      <dgm:t>
        <a:bodyPr vert="vert270"/>
        <a:lstStyle/>
        <a:p>
          <a:r>
            <a:rPr lang="en-AU" sz="1600" dirty="0" smtClean="0"/>
            <a:t>IT, comms</a:t>
          </a:r>
          <a:endParaRPr lang="en-AU" sz="1600" dirty="0"/>
        </a:p>
      </dgm:t>
    </dgm:pt>
    <dgm:pt modelId="{0E76D193-C737-4E68-9953-8FBDADE5AEDF}" type="parTrans" cxnId="{4077F59F-35CA-4026-B96D-926B44DE122E}">
      <dgm:prSet/>
      <dgm:spPr/>
      <dgm:t>
        <a:bodyPr/>
        <a:lstStyle/>
        <a:p>
          <a:endParaRPr lang="en-AU"/>
        </a:p>
      </dgm:t>
    </dgm:pt>
    <dgm:pt modelId="{DF7FA333-CCF8-4932-A3EB-6F29965C73A2}" type="sibTrans" cxnId="{4077F59F-35CA-4026-B96D-926B44DE122E}">
      <dgm:prSet/>
      <dgm:spPr/>
      <dgm:t>
        <a:bodyPr/>
        <a:lstStyle/>
        <a:p>
          <a:endParaRPr lang="en-AU"/>
        </a:p>
      </dgm:t>
    </dgm:pt>
    <dgm:pt modelId="{917530EC-C57A-4BC2-8ABB-FD49FC1758A9}">
      <dgm:prSet custT="1"/>
      <dgm:spPr>
        <a:solidFill>
          <a:srgbClr val="C43636"/>
        </a:solidFill>
      </dgm:spPr>
      <dgm:t>
        <a:bodyPr vert="vert270"/>
        <a:lstStyle/>
        <a:p>
          <a:r>
            <a:rPr lang="en-AU" sz="1600" dirty="0" smtClean="0"/>
            <a:t>Capitalised overheads</a:t>
          </a:r>
          <a:endParaRPr lang="en-AU" sz="1600" dirty="0"/>
        </a:p>
      </dgm:t>
    </dgm:pt>
    <dgm:pt modelId="{FF1EC1AF-6089-42D1-9302-BE63BDD7BFF2}" type="parTrans" cxnId="{960AB240-BF6A-4CB5-934A-A7712E6832B8}">
      <dgm:prSet/>
      <dgm:spPr/>
      <dgm:t>
        <a:bodyPr/>
        <a:lstStyle/>
        <a:p>
          <a:endParaRPr lang="en-AU"/>
        </a:p>
      </dgm:t>
    </dgm:pt>
    <dgm:pt modelId="{6D121E5F-B0D1-4BD9-927D-D1BFD5A50251}" type="sibTrans" cxnId="{960AB240-BF6A-4CB5-934A-A7712E6832B8}">
      <dgm:prSet/>
      <dgm:spPr/>
      <dgm:t>
        <a:bodyPr/>
        <a:lstStyle/>
        <a:p>
          <a:endParaRPr lang="en-AU"/>
        </a:p>
      </dgm:t>
    </dgm:pt>
    <dgm:pt modelId="{6BBADA02-352B-4355-9F7D-EE563F97FE59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Licence fees</a:t>
          </a:r>
          <a:endParaRPr lang="en-AU" sz="1600" dirty="0"/>
        </a:p>
      </dgm:t>
    </dgm:pt>
    <dgm:pt modelId="{A7D91367-64C4-472D-B26E-472573005542}" type="parTrans" cxnId="{964E3286-CEA2-425B-B66E-C3FDAC6C9B26}">
      <dgm:prSet/>
      <dgm:spPr/>
      <dgm:t>
        <a:bodyPr/>
        <a:lstStyle/>
        <a:p>
          <a:endParaRPr lang="en-AU"/>
        </a:p>
      </dgm:t>
    </dgm:pt>
    <dgm:pt modelId="{AA30B2D6-3F52-4A29-B06C-F730885B5707}" type="sibTrans" cxnId="{964E3286-CEA2-425B-B66E-C3FDAC6C9B26}">
      <dgm:prSet/>
      <dgm:spPr/>
      <dgm:t>
        <a:bodyPr/>
        <a:lstStyle/>
        <a:p>
          <a:endParaRPr lang="en-AU"/>
        </a:p>
      </dgm:t>
    </dgm:pt>
    <dgm:pt modelId="{55546A3C-61F8-4B2C-9195-54648DA5EE05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CEO/ finance/ HR</a:t>
          </a:r>
          <a:endParaRPr lang="en-AU" sz="1600" dirty="0"/>
        </a:p>
      </dgm:t>
    </dgm:pt>
    <dgm:pt modelId="{BD45CDC6-7F04-4451-BFDB-F98BEBAA6ABC}" type="parTrans" cxnId="{FAB95EA3-4F53-4EB4-B6C1-DEA55DA1437A}">
      <dgm:prSet/>
      <dgm:spPr/>
      <dgm:t>
        <a:bodyPr/>
        <a:lstStyle/>
        <a:p>
          <a:endParaRPr lang="en-AU"/>
        </a:p>
      </dgm:t>
    </dgm:pt>
    <dgm:pt modelId="{6916B79E-F773-4083-AC14-3A07721D3839}" type="sibTrans" cxnId="{FAB95EA3-4F53-4EB4-B6C1-DEA55DA1437A}">
      <dgm:prSet/>
      <dgm:spPr/>
      <dgm:t>
        <a:bodyPr/>
        <a:lstStyle/>
        <a:p>
          <a:endParaRPr lang="en-AU"/>
        </a:p>
      </dgm:t>
    </dgm:pt>
    <dgm:pt modelId="{F9E1AD2B-FA14-4D84-97EC-DE7BD2B0B84C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Allocated overheads</a:t>
          </a:r>
          <a:endParaRPr lang="en-AU" sz="1600" dirty="0"/>
        </a:p>
      </dgm:t>
    </dgm:pt>
    <dgm:pt modelId="{8E2EFE21-9971-477B-8AD8-7ACBA3CFE049}" type="parTrans" cxnId="{2B9DF3E9-0CA0-4992-A48D-B8ED54704AE2}">
      <dgm:prSet/>
      <dgm:spPr/>
      <dgm:t>
        <a:bodyPr/>
        <a:lstStyle/>
        <a:p>
          <a:endParaRPr lang="en-AU"/>
        </a:p>
      </dgm:t>
    </dgm:pt>
    <dgm:pt modelId="{A49F964F-054F-4B83-A0D3-A20984FE9D84}" type="sibTrans" cxnId="{2B9DF3E9-0CA0-4992-A48D-B8ED54704AE2}">
      <dgm:prSet/>
      <dgm:spPr/>
      <dgm:t>
        <a:bodyPr/>
        <a:lstStyle/>
        <a:p>
          <a:endParaRPr lang="en-AU"/>
        </a:p>
      </dgm:t>
    </dgm:pt>
    <dgm:pt modelId="{8727F4E5-F287-4263-ADDB-0B435AD7D058}">
      <dgm:prSet custT="1"/>
      <dgm:spPr>
        <a:solidFill>
          <a:srgbClr val="BD6B3D"/>
        </a:solidFill>
      </dgm:spPr>
      <dgm:t>
        <a:bodyPr vert="vert270"/>
        <a:lstStyle/>
        <a:p>
          <a:r>
            <a:rPr lang="en-AU" sz="1600" dirty="0" smtClean="0"/>
            <a:t>Billing, customer interface</a:t>
          </a:r>
          <a:endParaRPr lang="en-AU" sz="1600" dirty="0"/>
        </a:p>
      </dgm:t>
    </dgm:pt>
    <dgm:pt modelId="{B8EC2691-5DAB-4206-AE54-F73371D22A8C}" type="parTrans" cxnId="{50A21B9B-2002-4FCC-A51A-847BAD70F65E}">
      <dgm:prSet/>
      <dgm:spPr/>
      <dgm:t>
        <a:bodyPr/>
        <a:lstStyle/>
        <a:p>
          <a:endParaRPr lang="en-AU"/>
        </a:p>
      </dgm:t>
    </dgm:pt>
    <dgm:pt modelId="{6A006E99-A1D2-4FE7-886E-BAAD599A5011}" type="sibTrans" cxnId="{50A21B9B-2002-4FCC-A51A-847BAD70F65E}">
      <dgm:prSet/>
      <dgm:spPr/>
      <dgm:t>
        <a:bodyPr/>
        <a:lstStyle/>
        <a:p>
          <a:endParaRPr lang="en-AU"/>
        </a:p>
      </dgm:t>
    </dgm:pt>
    <dgm:pt modelId="{761ACE0E-7359-49EA-9621-A64DED0FB665}">
      <dgm:prSet custT="1"/>
      <dgm:spPr>
        <a:solidFill>
          <a:srgbClr val="E51515"/>
        </a:solidFill>
      </dgm:spPr>
      <dgm:t>
        <a:bodyPr/>
        <a:lstStyle/>
        <a:p>
          <a:r>
            <a:rPr lang="en-AU" sz="1350" b="1" dirty="0" smtClean="0"/>
            <a:t>Indirect/ Corporate</a:t>
          </a:r>
          <a:endParaRPr lang="en-AU" sz="1350" b="1" dirty="0"/>
        </a:p>
      </dgm:t>
    </dgm:pt>
    <dgm:pt modelId="{08D6E798-7829-47A4-884B-4CEB81E959EB}" type="sibTrans" cxnId="{835C1116-43D2-4BB2-B172-D3F806F09A3A}">
      <dgm:prSet/>
      <dgm:spPr/>
      <dgm:t>
        <a:bodyPr/>
        <a:lstStyle/>
        <a:p>
          <a:endParaRPr lang="en-AU"/>
        </a:p>
      </dgm:t>
    </dgm:pt>
    <dgm:pt modelId="{0311F459-C546-4B0A-B12F-A517F167DDEC}" type="parTrans" cxnId="{835C1116-43D2-4BB2-B172-D3F806F09A3A}">
      <dgm:prSet/>
      <dgm:spPr/>
      <dgm:t>
        <a:bodyPr/>
        <a:lstStyle/>
        <a:p>
          <a:endParaRPr lang="en-AU"/>
        </a:p>
      </dgm:t>
    </dgm:pt>
    <dgm:pt modelId="{DA593D4D-CA85-4264-AF00-8C8FDDEC21D7}" type="pres">
      <dgm:prSet presAssocID="{1D15E306-FD64-4059-B9B5-E86C9E222BC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C0E5CBBA-E5A8-4F57-A194-1539E8F268CB}" type="pres">
      <dgm:prSet presAssocID="{19A4C53E-3BD1-4B0A-BEE4-EF183945BBAF}" presName="vertOne" presStyleCnt="0"/>
      <dgm:spPr/>
    </dgm:pt>
    <dgm:pt modelId="{710A33C9-36CA-42A5-AEA0-D415B8A717E8}" type="pres">
      <dgm:prSet presAssocID="{19A4C53E-3BD1-4B0A-BEE4-EF183945BBAF}" presName="txOne" presStyleLbl="node0" presStyleIdx="0" presStyleCnt="1" custScaleY="2659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6B66276-8B8A-4B06-AF8C-2AF77A173968}" type="pres">
      <dgm:prSet presAssocID="{19A4C53E-3BD1-4B0A-BEE4-EF183945BBAF}" presName="parTransOne" presStyleCnt="0"/>
      <dgm:spPr/>
    </dgm:pt>
    <dgm:pt modelId="{8BC656D0-39E4-4121-9879-0AA8CB904F70}" type="pres">
      <dgm:prSet presAssocID="{19A4C53E-3BD1-4B0A-BEE4-EF183945BBAF}" presName="horzOne" presStyleCnt="0"/>
      <dgm:spPr/>
    </dgm:pt>
    <dgm:pt modelId="{0E52256E-CCD2-434D-A1D9-9B85F5572DD1}" type="pres">
      <dgm:prSet presAssocID="{837C9786-E959-49F7-8A91-C1D3D5996A41}" presName="vertTwo" presStyleCnt="0"/>
      <dgm:spPr/>
    </dgm:pt>
    <dgm:pt modelId="{245F2798-DA08-4928-9F4B-2CAEF67EB24C}" type="pres">
      <dgm:prSet presAssocID="{837C9786-E959-49F7-8A91-C1D3D5996A41}" presName="txTwo" presStyleLbl="node2" presStyleIdx="0" presStyleCnt="2" custScaleY="2189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E0CA3CB1-5B18-4664-8D4F-3DCA790F8807}" type="pres">
      <dgm:prSet presAssocID="{837C9786-E959-49F7-8A91-C1D3D5996A41}" presName="parTransTwo" presStyleCnt="0"/>
      <dgm:spPr/>
    </dgm:pt>
    <dgm:pt modelId="{F6224634-89DE-4B67-AE23-EB88C09EE4CC}" type="pres">
      <dgm:prSet presAssocID="{837C9786-E959-49F7-8A91-C1D3D5996A41}" presName="horzTwo" presStyleCnt="0"/>
      <dgm:spPr/>
    </dgm:pt>
    <dgm:pt modelId="{22F016D5-FF9E-498F-AC7C-E0E19DAA50E8}" type="pres">
      <dgm:prSet presAssocID="{E3658A58-E766-4A42-BF78-8E052D630A88}" presName="vertThree" presStyleCnt="0"/>
      <dgm:spPr/>
    </dgm:pt>
    <dgm:pt modelId="{1567F61F-0FE0-45C4-BFB1-5453213443D6}" type="pres">
      <dgm:prSet presAssocID="{E3658A58-E766-4A42-BF78-8E052D630A88}" presName="txThree" presStyleLbl="node3" presStyleIdx="0" presStyleCnt="6" custScaleX="77845" custScaleY="32855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268DBC4-D9F2-4818-B4A3-1BEEAA70C87E}" type="pres">
      <dgm:prSet presAssocID="{E3658A58-E766-4A42-BF78-8E052D630A88}" presName="parTransThree" presStyleCnt="0"/>
      <dgm:spPr/>
    </dgm:pt>
    <dgm:pt modelId="{869078E7-AD9E-4EB7-8FC8-A039D10F4025}" type="pres">
      <dgm:prSet presAssocID="{E3658A58-E766-4A42-BF78-8E052D630A88}" presName="horzThree" presStyleCnt="0"/>
      <dgm:spPr/>
    </dgm:pt>
    <dgm:pt modelId="{EBB9DDDD-8A9F-48A0-BE16-97A845F28281}" type="pres">
      <dgm:prSet presAssocID="{9E510474-2BC4-419F-BFF7-4A3784B9FA71}" presName="vertFour" presStyleCnt="0">
        <dgm:presLayoutVars>
          <dgm:chPref val="3"/>
        </dgm:presLayoutVars>
      </dgm:prSet>
      <dgm:spPr/>
    </dgm:pt>
    <dgm:pt modelId="{F7B1CDE7-5185-4DCC-A35A-6EB4221773F5}" type="pres">
      <dgm:prSet presAssocID="{9E510474-2BC4-419F-BFF7-4A3784B9FA71}" presName="txFour" presStyleLbl="node4" presStyleIdx="0" presStyleCnt="16" custScaleX="19707" custScaleY="124891" custLinFactNeighborX="-4626" custLinFactNeighborY="-167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198FBC04-F7F0-4D66-AFC6-C8BBD46FBDDD}" type="pres">
      <dgm:prSet presAssocID="{9E510474-2BC4-419F-BFF7-4A3784B9FA71}" presName="horzFour" presStyleCnt="0"/>
      <dgm:spPr/>
    </dgm:pt>
    <dgm:pt modelId="{20380D96-2001-4D8F-9C25-05F0534AD2FB}" type="pres">
      <dgm:prSet presAssocID="{EA6E56D2-11B7-4B4A-B28C-2E8DE7181056}" presName="sibSpaceFour" presStyleCnt="0"/>
      <dgm:spPr/>
    </dgm:pt>
    <dgm:pt modelId="{8393D1B2-1935-4987-A803-AA40812E6EDD}" type="pres">
      <dgm:prSet presAssocID="{8D16CD7E-6BB4-4F56-9F52-3FAD987644CA}" presName="vertFour" presStyleCnt="0">
        <dgm:presLayoutVars>
          <dgm:chPref val="3"/>
        </dgm:presLayoutVars>
      </dgm:prSet>
      <dgm:spPr/>
    </dgm:pt>
    <dgm:pt modelId="{692FC7A4-7D0A-4146-AE66-B6C2302D16C6}" type="pres">
      <dgm:prSet presAssocID="{8D16CD7E-6BB4-4F56-9F52-3FAD987644CA}" presName="txFour" presStyleLbl="node4" presStyleIdx="1" presStyleCnt="16" custScaleX="23188" custScaleY="124891" custLinFactNeighborX="-935" custLinFactNeighborY="-167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8EF24E07-8E55-4BB0-BB8F-0FBC9BB3D2FF}" type="pres">
      <dgm:prSet presAssocID="{8D16CD7E-6BB4-4F56-9F52-3FAD987644CA}" presName="horzFour" presStyleCnt="0"/>
      <dgm:spPr/>
    </dgm:pt>
    <dgm:pt modelId="{65DCE5BA-A389-4E7C-8EDC-1ACAEA4ACC6E}" type="pres">
      <dgm:prSet presAssocID="{6659FDE3-279A-456D-8F5A-704B29AD9FD9}" presName="sibSpaceFour" presStyleCnt="0"/>
      <dgm:spPr/>
    </dgm:pt>
    <dgm:pt modelId="{DE75C4FE-4094-4CF2-B4FE-75DF9BEC0141}" type="pres">
      <dgm:prSet presAssocID="{071B55FA-4063-4825-AC4C-63E812F8E0A9}" presName="vertFour" presStyleCnt="0">
        <dgm:presLayoutVars>
          <dgm:chPref val="3"/>
        </dgm:presLayoutVars>
      </dgm:prSet>
      <dgm:spPr/>
    </dgm:pt>
    <dgm:pt modelId="{0DD44BCB-110B-4CA9-A99A-3123BBF7F56F}" type="pres">
      <dgm:prSet presAssocID="{071B55FA-4063-4825-AC4C-63E812F8E0A9}" presName="txFour" presStyleLbl="node4" presStyleIdx="2" presStyleCnt="16" custScaleX="21452" custScaleY="124892" custLinFactNeighborX="3155" custLinFactNeighborY="-1674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DDAA4490-6DE5-4771-9A77-9D1AFD74C739}" type="pres">
      <dgm:prSet presAssocID="{071B55FA-4063-4825-AC4C-63E812F8E0A9}" presName="horzFour" presStyleCnt="0"/>
      <dgm:spPr/>
    </dgm:pt>
    <dgm:pt modelId="{A86DB888-5BC4-4A6B-B2E5-C43CAE13B3B3}" type="pres">
      <dgm:prSet presAssocID="{6073DA99-C923-4A64-A8B9-0DB2B4704F12}" presName="sibSpaceThree" presStyleCnt="0"/>
      <dgm:spPr/>
    </dgm:pt>
    <dgm:pt modelId="{A8062E1D-6EBA-4584-9741-17B92CDC1893}" type="pres">
      <dgm:prSet presAssocID="{4C1AB432-7C6C-4C0E-8CE9-34BB499A7BD4}" presName="vertThree" presStyleCnt="0"/>
      <dgm:spPr/>
    </dgm:pt>
    <dgm:pt modelId="{9E0CF1C6-EC25-4C3B-811D-1ECC35BF1A7A}" type="pres">
      <dgm:prSet presAssocID="{4C1AB432-7C6C-4C0E-8CE9-34BB499A7BD4}" presName="txThree" presStyleLbl="node3" presStyleIdx="1" presStyleCnt="6" custScaleX="91220" custScaleY="3324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A48FE095-1A2E-455D-866E-266C740446D2}" type="pres">
      <dgm:prSet presAssocID="{4C1AB432-7C6C-4C0E-8CE9-34BB499A7BD4}" presName="parTransThree" presStyleCnt="0"/>
      <dgm:spPr/>
    </dgm:pt>
    <dgm:pt modelId="{146BECA7-9AD6-4E62-9D1F-310B9128E3A8}" type="pres">
      <dgm:prSet presAssocID="{4C1AB432-7C6C-4C0E-8CE9-34BB499A7BD4}" presName="horzThree" presStyleCnt="0"/>
      <dgm:spPr/>
    </dgm:pt>
    <dgm:pt modelId="{7013B231-4E9F-4319-96AF-D27CF0516362}" type="pres">
      <dgm:prSet presAssocID="{FA9AD487-65CC-4D7F-9137-4FFCAC92ECA1}" presName="vertFour" presStyleCnt="0">
        <dgm:presLayoutVars>
          <dgm:chPref val="3"/>
        </dgm:presLayoutVars>
      </dgm:prSet>
      <dgm:spPr/>
    </dgm:pt>
    <dgm:pt modelId="{8F0A3129-7CBB-40DD-8498-839C3FEF6C5B}" type="pres">
      <dgm:prSet presAssocID="{FA9AD487-65CC-4D7F-9137-4FFCAC92ECA1}" presName="txFour" presStyleLbl="node4" presStyleIdx="3" presStyleCnt="16" custScaleX="27265" custScaleY="125570" custLinFactNeighborY="-310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B875DDA2-F36B-4043-B5EB-ED38B5D38066}" type="pres">
      <dgm:prSet presAssocID="{FA9AD487-65CC-4D7F-9137-4FFCAC92ECA1}" presName="horzFour" presStyleCnt="0"/>
      <dgm:spPr/>
    </dgm:pt>
    <dgm:pt modelId="{67F39E84-74F1-4483-8056-561D92ABCA70}" type="pres">
      <dgm:prSet presAssocID="{D8681FA4-EF66-4C50-8374-F66E577035BA}" presName="sibSpaceFour" presStyleCnt="0"/>
      <dgm:spPr/>
    </dgm:pt>
    <dgm:pt modelId="{13C8F4C1-9DCD-423F-B0C8-B136F4A0D4BF}" type="pres">
      <dgm:prSet presAssocID="{ECA1C983-326D-4DAD-895B-D3582D19CA67}" presName="vertFour" presStyleCnt="0">
        <dgm:presLayoutVars>
          <dgm:chPref val="3"/>
        </dgm:presLayoutVars>
      </dgm:prSet>
      <dgm:spPr/>
    </dgm:pt>
    <dgm:pt modelId="{DE38E922-9714-45F9-97B5-ACF1084F5AF8}" type="pres">
      <dgm:prSet presAssocID="{ECA1C983-326D-4DAD-895B-D3582D19CA67}" presName="txFour" presStyleLbl="node4" presStyleIdx="4" presStyleCnt="16" custScaleX="47020" custScaleY="125570" custLinFactNeighborY="-310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34FA5E5-23BC-4F4F-96FD-92BBFA1F6FBA}" type="pres">
      <dgm:prSet presAssocID="{ECA1C983-326D-4DAD-895B-D3582D19CA67}" presName="horzFour" presStyleCnt="0"/>
      <dgm:spPr/>
    </dgm:pt>
    <dgm:pt modelId="{A492472A-5387-42C8-8B60-3F25BE8272C3}" type="pres">
      <dgm:prSet presAssocID="{95C74A43-146F-41A6-8EE0-F848D1966AF3}" presName="sibSpaceFour" presStyleCnt="0"/>
      <dgm:spPr/>
    </dgm:pt>
    <dgm:pt modelId="{4C2560CF-1CF5-4177-B0F0-A0B22418564E}" type="pres">
      <dgm:prSet presAssocID="{8727F4E5-F287-4263-ADDB-0B435AD7D058}" presName="vertFour" presStyleCnt="0">
        <dgm:presLayoutVars>
          <dgm:chPref val="3"/>
        </dgm:presLayoutVars>
      </dgm:prSet>
      <dgm:spPr/>
    </dgm:pt>
    <dgm:pt modelId="{16E65283-1A6E-40D6-9A07-A38DF858D0D5}" type="pres">
      <dgm:prSet presAssocID="{8727F4E5-F287-4263-ADDB-0B435AD7D058}" presName="txFour" presStyleLbl="node4" presStyleIdx="5" presStyleCnt="16" custScaleX="37020" custScaleY="126635" custLinFactNeighborY="-366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9136D047-00B1-49E9-A658-8FC19C16A9E8}" type="pres">
      <dgm:prSet presAssocID="{8727F4E5-F287-4263-ADDB-0B435AD7D058}" presName="horzFour" presStyleCnt="0"/>
      <dgm:spPr/>
    </dgm:pt>
    <dgm:pt modelId="{D2EDB6E8-464C-4A0E-A1AA-B5AE2C61F118}" type="pres">
      <dgm:prSet presAssocID="{642604D8-F84A-4FA0-826E-3EE3F6A5BFCA}" presName="sibSpaceThree" presStyleCnt="0"/>
      <dgm:spPr/>
    </dgm:pt>
    <dgm:pt modelId="{C2B2908D-0F76-4F5B-8B2B-4F580271E116}" type="pres">
      <dgm:prSet presAssocID="{C39D9300-1E11-4BC3-98CF-9AE124D0935A}" presName="vertThree" presStyleCnt="0"/>
      <dgm:spPr/>
    </dgm:pt>
    <dgm:pt modelId="{2810AFB1-DDB2-4C0C-B8E8-39BF6D5F91F3}" type="pres">
      <dgm:prSet presAssocID="{C39D9300-1E11-4BC3-98CF-9AE124D0935A}" presName="txThree" presStyleLbl="node3" presStyleIdx="2" presStyleCnt="6" custScaleX="101458" custScaleY="3248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FDE149E4-959C-49F0-8C6B-7E6320F3B3E2}" type="pres">
      <dgm:prSet presAssocID="{C39D9300-1E11-4BC3-98CF-9AE124D0935A}" presName="parTransThree" presStyleCnt="0"/>
      <dgm:spPr/>
    </dgm:pt>
    <dgm:pt modelId="{D059BEA6-6585-4909-A66D-33D355114A07}" type="pres">
      <dgm:prSet presAssocID="{C39D9300-1E11-4BC3-98CF-9AE124D0935A}" presName="horzThree" presStyleCnt="0"/>
      <dgm:spPr/>
    </dgm:pt>
    <dgm:pt modelId="{73B5EC1B-41BF-4124-93F8-CD0BF5B374B6}" type="pres">
      <dgm:prSet presAssocID="{6BBADA02-352B-4355-9F7D-EE563F97FE59}" presName="vertFour" presStyleCnt="0">
        <dgm:presLayoutVars>
          <dgm:chPref val="3"/>
        </dgm:presLayoutVars>
      </dgm:prSet>
      <dgm:spPr/>
    </dgm:pt>
    <dgm:pt modelId="{19D4122C-C3BF-45EB-963A-10E68A8F5C9A}" type="pres">
      <dgm:prSet presAssocID="{6BBADA02-352B-4355-9F7D-EE563F97FE59}" presName="txFour" presStyleLbl="node4" presStyleIdx="6" presStyleCnt="16" custScaleX="37374" custScaleY="124858" custLinFactNeighborY="-233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B4FAB5F4-75FE-4DA7-A996-37B9CDDB0BCE}" type="pres">
      <dgm:prSet presAssocID="{6BBADA02-352B-4355-9F7D-EE563F97FE59}" presName="horzFour" presStyleCnt="0"/>
      <dgm:spPr/>
    </dgm:pt>
    <dgm:pt modelId="{5D4944C5-7DF3-4475-BFD0-89FA9E736A95}" type="pres">
      <dgm:prSet presAssocID="{AA30B2D6-3F52-4A29-B06C-F730885B5707}" presName="sibSpaceFour" presStyleCnt="0"/>
      <dgm:spPr/>
    </dgm:pt>
    <dgm:pt modelId="{DE363076-7E64-401D-8F32-CBAB5A64C16D}" type="pres">
      <dgm:prSet presAssocID="{55546A3C-61F8-4B2C-9195-54648DA5EE05}" presName="vertFour" presStyleCnt="0">
        <dgm:presLayoutVars>
          <dgm:chPref val="3"/>
        </dgm:presLayoutVars>
      </dgm:prSet>
      <dgm:spPr/>
    </dgm:pt>
    <dgm:pt modelId="{2D91304A-C54F-4807-B306-64F3E1DF473A}" type="pres">
      <dgm:prSet presAssocID="{55546A3C-61F8-4B2C-9195-54648DA5EE05}" presName="txFour" presStyleLbl="node4" presStyleIdx="7" presStyleCnt="16" custScaleX="36221" custScaleY="120185" custLinFactNeighborX="202" custLinFactNeighborY="-2342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2FA748D4-5473-46A8-9F2C-4B79BA074363}" type="pres">
      <dgm:prSet presAssocID="{55546A3C-61F8-4B2C-9195-54648DA5EE05}" presName="horzFour" presStyleCnt="0"/>
      <dgm:spPr/>
    </dgm:pt>
    <dgm:pt modelId="{75A7DD75-1065-47CC-8DD1-C616266CED77}" type="pres">
      <dgm:prSet presAssocID="{6916B79E-F773-4083-AC14-3A07721D3839}" presName="sibSpaceFour" presStyleCnt="0"/>
      <dgm:spPr/>
    </dgm:pt>
    <dgm:pt modelId="{4E56D0F6-5A2F-4A5E-A496-C88814077A84}" type="pres">
      <dgm:prSet presAssocID="{F9E1AD2B-FA14-4D84-97EC-DE7BD2B0B84C}" presName="vertFour" presStyleCnt="0">
        <dgm:presLayoutVars>
          <dgm:chPref val="3"/>
        </dgm:presLayoutVars>
      </dgm:prSet>
      <dgm:spPr/>
    </dgm:pt>
    <dgm:pt modelId="{07CCC267-A8A9-424E-BE08-90B82C680196}" type="pres">
      <dgm:prSet presAssocID="{F9E1AD2B-FA14-4D84-97EC-DE7BD2B0B84C}" presName="txFour" presStyleLbl="node4" presStyleIdx="8" presStyleCnt="16" custScaleX="31546" custScaleY="126704" custLinFactNeighborX="3684" custLinFactNeighborY="-223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728BF72-D541-4761-B992-9C098409DD29}" type="pres">
      <dgm:prSet presAssocID="{F9E1AD2B-FA14-4D84-97EC-DE7BD2B0B84C}" presName="horzFour" presStyleCnt="0"/>
      <dgm:spPr/>
    </dgm:pt>
    <dgm:pt modelId="{CF73F634-12CE-4FC2-9B68-0181A5E86C62}" type="pres">
      <dgm:prSet presAssocID="{10EDDB7E-5D35-4096-B2E6-BA2ADAC85CB2}" presName="sibSpaceTwo" presStyleCnt="0"/>
      <dgm:spPr/>
    </dgm:pt>
    <dgm:pt modelId="{3A6CEB68-8292-4660-99E1-147099240ECC}" type="pres">
      <dgm:prSet presAssocID="{336FE914-4C49-453F-857F-E1C65392C2A7}" presName="vertTwo" presStyleCnt="0"/>
      <dgm:spPr/>
    </dgm:pt>
    <dgm:pt modelId="{43315C0A-82DA-44DD-8912-7F0991F9DF3D}" type="pres">
      <dgm:prSet presAssocID="{336FE914-4C49-453F-857F-E1C65392C2A7}" presName="txTwo" presStyleLbl="node2" presStyleIdx="1" presStyleCnt="2" custScaleY="22728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5694D532-0743-4D08-8DBF-D75A118FF16D}" type="pres">
      <dgm:prSet presAssocID="{336FE914-4C49-453F-857F-E1C65392C2A7}" presName="parTransTwo" presStyleCnt="0"/>
      <dgm:spPr/>
    </dgm:pt>
    <dgm:pt modelId="{F5B3A5D0-8176-43C7-8DBC-BEE598C07EA5}" type="pres">
      <dgm:prSet presAssocID="{336FE914-4C49-453F-857F-E1C65392C2A7}" presName="horzTwo" presStyleCnt="0"/>
      <dgm:spPr/>
    </dgm:pt>
    <dgm:pt modelId="{F71B0E8C-CF0D-4C9D-AAE3-442381D66B66}" type="pres">
      <dgm:prSet presAssocID="{A6CFBC8A-E998-4E51-94B2-6661B49AAC9E}" presName="vertThree" presStyleCnt="0"/>
      <dgm:spPr/>
    </dgm:pt>
    <dgm:pt modelId="{BEC9D04F-C193-4CF7-B681-4328C76142D6}" type="pres">
      <dgm:prSet presAssocID="{A6CFBC8A-E998-4E51-94B2-6661B49AAC9E}" presName="txThree" presStyleLbl="node3" presStyleIdx="3" presStyleCnt="6" custScaleX="84446" custScaleY="38509" custLinFactX="100000" custLinFactNeighborX="108423" custLinFactNeighborY="-2071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1A3CCD3A-EED0-467B-9661-4D1491A1BE77}" type="pres">
      <dgm:prSet presAssocID="{A6CFBC8A-E998-4E51-94B2-6661B49AAC9E}" presName="parTransThree" presStyleCnt="0"/>
      <dgm:spPr/>
    </dgm:pt>
    <dgm:pt modelId="{119D4BDD-CFF1-45D5-BF95-98FB387B3CAF}" type="pres">
      <dgm:prSet presAssocID="{A6CFBC8A-E998-4E51-94B2-6661B49AAC9E}" presName="horzThree" presStyleCnt="0"/>
      <dgm:spPr/>
    </dgm:pt>
    <dgm:pt modelId="{86218760-629B-4273-9C2E-C085BDB4D566}" type="pres">
      <dgm:prSet presAssocID="{36EF6641-4249-472E-9DEA-7E2CC23A8E2F}" presName="vertFour" presStyleCnt="0">
        <dgm:presLayoutVars>
          <dgm:chPref val="3"/>
        </dgm:presLayoutVars>
      </dgm:prSet>
      <dgm:spPr/>
    </dgm:pt>
    <dgm:pt modelId="{05A5C0C6-6C55-475D-9866-CEDE796D06CC}" type="pres">
      <dgm:prSet presAssocID="{36EF6641-4249-472E-9DEA-7E2CC23A8E2F}" presName="txFour" presStyleLbl="node4" presStyleIdx="9" presStyleCnt="16" custFlipHor="1" custScaleX="27313" custScaleY="117182" custLinFactX="100000" custLinFactNeighborX="112701" custLinFactNeighborY="-3165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EF507542-5C02-4B37-A10B-982B6E153873}" type="pres">
      <dgm:prSet presAssocID="{36EF6641-4249-472E-9DEA-7E2CC23A8E2F}" presName="horzFour" presStyleCnt="0"/>
      <dgm:spPr/>
    </dgm:pt>
    <dgm:pt modelId="{552EAD47-BEA5-4D3A-A5C6-ED89E0DD30D5}" type="pres">
      <dgm:prSet presAssocID="{1F485ED3-0C09-49D9-9BCC-AD14E505FD77}" presName="sibSpaceFour" presStyleCnt="0"/>
      <dgm:spPr/>
    </dgm:pt>
    <dgm:pt modelId="{0771C69D-9476-488F-B6E0-F3A64C797501}" type="pres">
      <dgm:prSet presAssocID="{D50E9781-C792-4D42-A119-D229E01E418F}" presName="vertFour" presStyleCnt="0">
        <dgm:presLayoutVars>
          <dgm:chPref val="3"/>
        </dgm:presLayoutVars>
      </dgm:prSet>
      <dgm:spPr/>
    </dgm:pt>
    <dgm:pt modelId="{109DCAED-02DE-4AAB-AC96-63ACCED0CF42}" type="pres">
      <dgm:prSet presAssocID="{D50E9781-C792-4D42-A119-D229E01E418F}" presName="txFour" presStyleLbl="node4" presStyleIdx="10" presStyleCnt="16" custScaleX="26949" custScaleY="117182" custLinFactX="100000" custLinFactNeighborX="111963" custLinFactNeighborY="-3165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2CECF450-B872-48E0-9CD9-20018501498B}" type="pres">
      <dgm:prSet presAssocID="{D50E9781-C792-4D42-A119-D229E01E418F}" presName="horzFour" presStyleCnt="0"/>
      <dgm:spPr/>
    </dgm:pt>
    <dgm:pt modelId="{C67D7904-B810-49CF-BE52-39999FCE9277}" type="pres">
      <dgm:prSet presAssocID="{ED107445-6AAF-4E7F-A215-FDC9CC5C51B9}" presName="sibSpaceFour" presStyleCnt="0"/>
      <dgm:spPr/>
    </dgm:pt>
    <dgm:pt modelId="{F1F6AE50-2CB6-4607-9F44-FC240A6CDFDA}" type="pres">
      <dgm:prSet presAssocID="{3BE92A28-7EA0-43FD-BCB6-93B628411CAF}" presName="vertFour" presStyleCnt="0">
        <dgm:presLayoutVars>
          <dgm:chPref val="3"/>
        </dgm:presLayoutVars>
      </dgm:prSet>
      <dgm:spPr/>
    </dgm:pt>
    <dgm:pt modelId="{C6A0BCD5-527A-4EB8-8BA0-DBAFCFE994E4}" type="pres">
      <dgm:prSet presAssocID="{3BE92A28-7EA0-43FD-BCB6-93B628411CAF}" presName="txFour" presStyleLbl="node4" presStyleIdx="11" presStyleCnt="16" custScaleX="30151" custScaleY="117182" custLinFactX="100000" custLinFactNeighborX="113653" custLinFactNeighborY="-3165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A999CA0-A63B-4FF9-A50D-47959149E6E8}" type="pres">
      <dgm:prSet presAssocID="{3BE92A28-7EA0-43FD-BCB6-93B628411CAF}" presName="horzFour" presStyleCnt="0"/>
      <dgm:spPr/>
    </dgm:pt>
    <dgm:pt modelId="{3B22E4BA-6BBB-4C98-85C6-AF87A5B5E45A}" type="pres">
      <dgm:prSet presAssocID="{36D58FAB-E981-4046-B43A-32E9EBAB600C}" presName="sibSpaceThree" presStyleCnt="0"/>
      <dgm:spPr/>
    </dgm:pt>
    <dgm:pt modelId="{97BA048F-9A0C-4189-8B8B-4F4A34612B5A}" type="pres">
      <dgm:prSet presAssocID="{C0C264B3-6686-4055-A29C-4904CEFFA717}" presName="vertThree" presStyleCnt="0"/>
      <dgm:spPr/>
    </dgm:pt>
    <dgm:pt modelId="{F3B511ED-5FAD-4FF6-B4F8-A77DFC0DB3B0}" type="pres">
      <dgm:prSet presAssocID="{C0C264B3-6686-4055-A29C-4904CEFFA717}" presName="txThree" presStyleLbl="node3" presStyleIdx="4" presStyleCnt="6" custScaleY="37547" custLinFactNeighborX="-748" custLinFactNeighborY="-20718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17C81F1B-718F-461C-A2A5-E0C27E0493FE}" type="pres">
      <dgm:prSet presAssocID="{C0C264B3-6686-4055-A29C-4904CEFFA717}" presName="parTransThree" presStyleCnt="0"/>
      <dgm:spPr/>
    </dgm:pt>
    <dgm:pt modelId="{87A86FC6-E784-440E-AD84-EF6DE2B9218D}" type="pres">
      <dgm:prSet presAssocID="{C0C264B3-6686-4055-A29C-4904CEFFA717}" presName="horzThree" presStyleCnt="0"/>
      <dgm:spPr/>
    </dgm:pt>
    <dgm:pt modelId="{CB67248E-632A-441E-A6D7-FA0863902625}" type="pres">
      <dgm:prSet presAssocID="{68A79A87-3674-4E16-927D-FA5C9DB2DC91}" presName="vertFour" presStyleCnt="0">
        <dgm:presLayoutVars>
          <dgm:chPref val="3"/>
        </dgm:presLayoutVars>
      </dgm:prSet>
      <dgm:spPr/>
    </dgm:pt>
    <dgm:pt modelId="{1C0CD0B3-D89C-4CAD-B5C2-4B5D64CA67CC}" type="pres">
      <dgm:prSet presAssocID="{68A79A87-3674-4E16-927D-FA5C9DB2DC91}" presName="txFour" presStyleLbl="node4" presStyleIdx="12" presStyleCnt="16" custScaleX="34461" custScaleY="120159" custLinFactNeighborX="-2970" custLinFactNeighborY="-220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97A1BCB-3AE0-4445-8187-FA0A3A6EE259}" type="pres">
      <dgm:prSet presAssocID="{68A79A87-3674-4E16-927D-FA5C9DB2DC91}" presName="horzFour" presStyleCnt="0"/>
      <dgm:spPr/>
    </dgm:pt>
    <dgm:pt modelId="{EDC1A54E-35B7-4475-8F28-0B8E5B5795FE}" type="pres">
      <dgm:prSet presAssocID="{76D886FC-659D-430E-BAF8-BF2F2851E0CE}" presName="sibSpaceFour" presStyleCnt="0"/>
      <dgm:spPr/>
    </dgm:pt>
    <dgm:pt modelId="{5F4FD131-5ABB-4CF6-9868-89ABF9C6693C}" type="pres">
      <dgm:prSet presAssocID="{4FD6E2FC-836B-47D0-B6A4-EBED6653CF33}" presName="vertFour" presStyleCnt="0">
        <dgm:presLayoutVars>
          <dgm:chPref val="3"/>
        </dgm:presLayoutVars>
      </dgm:prSet>
      <dgm:spPr/>
    </dgm:pt>
    <dgm:pt modelId="{A87EDDC1-C658-4141-BB25-F9E0431CED6A}" type="pres">
      <dgm:prSet presAssocID="{4FD6E2FC-836B-47D0-B6A4-EBED6653CF33}" presName="txFour" presStyleLbl="node4" presStyleIdx="13" presStyleCnt="16" custScaleX="36460" custScaleY="120159" custLinFactNeighborX="-1601" custLinFactNeighborY="-220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2A5A20FD-2729-4531-8EC3-C5AED36E1487}" type="pres">
      <dgm:prSet presAssocID="{4FD6E2FC-836B-47D0-B6A4-EBED6653CF33}" presName="horzFour" presStyleCnt="0"/>
      <dgm:spPr/>
    </dgm:pt>
    <dgm:pt modelId="{D2BBAD8F-6E1C-4014-A881-ADBC110C041B}" type="pres">
      <dgm:prSet presAssocID="{937A3D93-F755-41EC-BEFD-FECC05E1C077}" presName="sibSpaceFour" presStyleCnt="0"/>
      <dgm:spPr/>
    </dgm:pt>
    <dgm:pt modelId="{95F3D8DB-0AD2-4E2B-934D-C2B7B0CF4718}" type="pres">
      <dgm:prSet presAssocID="{73142E84-084D-4713-B81E-78629918C897}" presName="vertFour" presStyleCnt="0">
        <dgm:presLayoutVars>
          <dgm:chPref val="3"/>
        </dgm:presLayoutVars>
      </dgm:prSet>
      <dgm:spPr/>
    </dgm:pt>
    <dgm:pt modelId="{41C59386-EBA4-44BB-A789-63ED7954B298}" type="pres">
      <dgm:prSet presAssocID="{73142E84-084D-4713-B81E-78629918C897}" presName="txFour" presStyleLbl="node4" presStyleIdx="14" presStyleCnt="16" custScaleX="36238" custScaleY="119952" custLinFactNeighborX="-11" custLinFactNeighborY="-2203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E1A8C02A-CEA7-421B-A7E2-E68A9A3C8C5A}" type="pres">
      <dgm:prSet presAssocID="{73142E84-084D-4713-B81E-78629918C897}" presName="horzFour" presStyleCnt="0"/>
      <dgm:spPr/>
    </dgm:pt>
    <dgm:pt modelId="{91A77094-943F-49FF-8467-9876F1F13E0C}" type="pres">
      <dgm:prSet presAssocID="{9E32B74E-F351-4B75-B177-E20D88509EE5}" presName="sibSpaceThree" presStyleCnt="0"/>
      <dgm:spPr/>
    </dgm:pt>
    <dgm:pt modelId="{9BEBFCB2-BDFF-4B56-A49C-17E8AB26B82D}" type="pres">
      <dgm:prSet presAssocID="{761ACE0E-7359-49EA-9621-A64DED0FB665}" presName="vertThree" presStyleCnt="0"/>
      <dgm:spPr/>
    </dgm:pt>
    <dgm:pt modelId="{CE1FE605-1774-4D51-9751-EFA976D17970}" type="pres">
      <dgm:prSet presAssocID="{761ACE0E-7359-49EA-9621-A64DED0FB665}" presName="txThree" presStyleLbl="node3" presStyleIdx="5" presStyleCnt="6" custScaleX="90291" custScaleY="34914" custLinFactX="-100000" custLinFactNeighborX="-112669" custLinFactNeighborY="-20717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6842E926-F2A3-4060-B4A0-6289BCF711D0}" type="pres">
      <dgm:prSet presAssocID="{761ACE0E-7359-49EA-9621-A64DED0FB665}" presName="parTransThree" presStyleCnt="0"/>
      <dgm:spPr/>
    </dgm:pt>
    <dgm:pt modelId="{56791F7C-8FA9-4423-9E59-5884245DCFE9}" type="pres">
      <dgm:prSet presAssocID="{761ACE0E-7359-49EA-9621-A64DED0FB665}" presName="horzThree" presStyleCnt="0"/>
      <dgm:spPr/>
    </dgm:pt>
    <dgm:pt modelId="{4A15B4F5-E261-4D4C-A333-C124AFEE5D11}" type="pres">
      <dgm:prSet presAssocID="{917530EC-C57A-4BC2-8ABB-FD49FC1758A9}" presName="vertFour" presStyleCnt="0">
        <dgm:presLayoutVars>
          <dgm:chPref val="3"/>
        </dgm:presLayoutVars>
      </dgm:prSet>
      <dgm:spPr/>
    </dgm:pt>
    <dgm:pt modelId="{8D52205F-6288-44B7-BBD0-A907428494C8}" type="pres">
      <dgm:prSet presAssocID="{917530EC-C57A-4BC2-8ABB-FD49FC1758A9}" presName="txFour" presStyleLbl="node4" presStyleIdx="15" presStyleCnt="16" custScaleX="85665" custScaleY="118322" custLinFactX="-100000" custLinFactNeighborX="-116144" custLinFactNeighborY="-14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15B2A863-8F95-4B95-BCF9-365068DB9C05}" type="pres">
      <dgm:prSet presAssocID="{917530EC-C57A-4BC2-8ABB-FD49FC1758A9}" presName="horzFour" presStyleCnt="0"/>
      <dgm:spPr/>
    </dgm:pt>
  </dgm:ptLst>
  <dgm:cxnLst>
    <dgm:cxn modelId="{50A21B9B-2002-4FCC-A51A-847BAD70F65E}" srcId="{4C1AB432-7C6C-4C0E-8CE9-34BB499A7BD4}" destId="{8727F4E5-F287-4263-ADDB-0B435AD7D058}" srcOrd="2" destOrd="0" parTransId="{B8EC2691-5DAB-4206-AE54-F73371D22A8C}" sibTransId="{6A006E99-A1D2-4FE7-886E-BAAD599A5011}"/>
    <dgm:cxn modelId="{02739C12-C0B4-4B80-9FE8-0D7A9525A42D}" type="presOf" srcId="{761ACE0E-7359-49EA-9621-A64DED0FB665}" destId="{CE1FE605-1774-4D51-9751-EFA976D17970}" srcOrd="0" destOrd="0" presId="urn:microsoft.com/office/officeart/2005/8/layout/hierarchy4"/>
    <dgm:cxn modelId="{D2A7C7F6-CC12-416A-9B79-A268C2A719EA}" srcId="{837C9786-E959-49F7-8A91-C1D3D5996A41}" destId="{C39D9300-1E11-4BC3-98CF-9AE124D0935A}" srcOrd="2" destOrd="0" parTransId="{6B3D2A78-8EF9-4F90-A534-5AEA2DCB933D}" sibTransId="{51C2F2F4-448B-495D-BDDB-1DC307CA4BBF}"/>
    <dgm:cxn modelId="{BD39B6E3-3FFF-48C8-A047-E060CA3E1DE3}" type="presOf" srcId="{336FE914-4C49-453F-857F-E1C65392C2A7}" destId="{43315C0A-82DA-44DD-8912-7F0991F9DF3D}" srcOrd="0" destOrd="0" presId="urn:microsoft.com/office/officeart/2005/8/layout/hierarchy4"/>
    <dgm:cxn modelId="{FAB95EA3-4F53-4EB4-B6C1-DEA55DA1437A}" srcId="{C39D9300-1E11-4BC3-98CF-9AE124D0935A}" destId="{55546A3C-61F8-4B2C-9195-54648DA5EE05}" srcOrd="1" destOrd="0" parTransId="{BD45CDC6-7F04-4451-BFDB-F98BEBAA6ABC}" sibTransId="{6916B79E-F773-4083-AC14-3A07721D3839}"/>
    <dgm:cxn modelId="{120CDB67-C6FC-416C-B8E5-E8ADEE40D687}" srcId="{E3658A58-E766-4A42-BF78-8E052D630A88}" destId="{071B55FA-4063-4825-AC4C-63E812F8E0A9}" srcOrd="2" destOrd="0" parTransId="{593F737D-B562-444D-86FA-AA73E6459A73}" sibTransId="{198249ED-590B-4CD8-8EF3-7682496B2132}"/>
    <dgm:cxn modelId="{3BA62517-A7E9-4158-8256-C19715360D81}" srcId="{336FE914-4C49-453F-857F-E1C65392C2A7}" destId="{A6CFBC8A-E998-4E51-94B2-6661B49AAC9E}" srcOrd="0" destOrd="0" parTransId="{875DC9F0-DBA5-4BC6-B53D-31E0A05CAA23}" sibTransId="{36D58FAB-E981-4046-B43A-32E9EBAB600C}"/>
    <dgm:cxn modelId="{43634E06-999E-4F24-80FA-6ED2C1E059E6}" srcId="{C0C264B3-6686-4055-A29C-4904CEFFA717}" destId="{4FD6E2FC-836B-47D0-B6A4-EBED6653CF33}" srcOrd="1" destOrd="0" parTransId="{73132B0A-B477-454A-843A-75606CE965A2}" sibTransId="{937A3D93-F755-41EC-BEFD-FECC05E1C077}"/>
    <dgm:cxn modelId="{2236FCED-BF9D-4439-BE97-90FB1F343DFE}" srcId="{837C9786-E959-49F7-8A91-C1D3D5996A41}" destId="{4C1AB432-7C6C-4C0E-8CE9-34BB499A7BD4}" srcOrd="1" destOrd="0" parTransId="{80AA8F4C-EC26-4973-ABB7-6F56C5DF4DAC}" sibTransId="{642604D8-F84A-4FA0-826E-3EE3F6A5BFCA}"/>
    <dgm:cxn modelId="{2883E9D2-3A5B-4339-B768-9B25A292B482}" srcId="{4C1AB432-7C6C-4C0E-8CE9-34BB499A7BD4}" destId="{FA9AD487-65CC-4D7F-9137-4FFCAC92ECA1}" srcOrd="0" destOrd="0" parTransId="{454D9BA8-E299-4F13-9FFB-76961476EF97}" sibTransId="{D8681FA4-EF66-4C50-8374-F66E577035BA}"/>
    <dgm:cxn modelId="{2B9DF3E9-0CA0-4992-A48D-B8ED54704AE2}" srcId="{C39D9300-1E11-4BC3-98CF-9AE124D0935A}" destId="{F9E1AD2B-FA14-4D84-97EC-DE7BD2B0B84C}" srcOrd="2" destOrd="0" parTransId="{8E2EFE21-9971-477B-8AD8-7ACBA3CFE049}" sibTransId="{A49F964F-054F-4B83-A0D3-A20984FE9D84}"/>
    <dgm:cxn modelId="{83E34D53-0238-4F5B-B82A-4A6FA34E32C5}" type="presOf" srcId="{8727F4E5-F287-4263-ADDB-0B435AD7D058}" destId="{16E65283-1A6E-40D6-9A07-A38DF858D0D5}" srcOrd="0" destOrd="0" presId="urn:microsoft.com/office/officeart/2005/8/layout/hierarchy4"/>
    <dgm:cxn modelId="{FF6AD456-DF34-4236-8CF1-A9B8515C84AB}" type="presOf" srcId="{8D16CD7E-6BB4-4F56-9F52-3FAD987644CA}" destId="{692FC7A4-7D0A-4146-AE66-B6C2302D16C6}" srcOrd="0" destOrd="0" presId="urn:microsoft.com/office/officeart/2005/8/layout/hierarchy4"/>
    <dgm:cxn modelId="{E9DC2258-886F-4CCB-87A5-5CB47CF793CA}" srcId="{C0C264B3-6686-4055-A29C-4904CEFFA717}" destId="{68A79A87-3674-4E16-927D-FA5C9DB2DC91}" srcOrd="0" destOrd="0" parTransId="{079B6B7B-64DF-491E-969C-0BE1509573A0}" sibTransId="{76D886FC-659D-430E-BAF8-BF2F2851E0CE}"/>
    <dgm:cxn modelId="{FE9AB5A9-2962-44F9-B0DF-A2579BD406B0}" srcId="{837C9786-E959-49F7-8A91-C1D3D5996A41}" destId="{E3658A58-E766-4A42-BF78-8E052D630A88}" srcOrd="0" destOrd="0" parTransId="{C1FFBC86-35A9-4795-AD0F-AAC7A684F1F7}" sibTransId="{6073DA99-C923-4A64-A8B9-0DB2B4704F12}"/>
    <dgm:cxn modelId="{69BAC69D-6BAB-45EF-A0EB-10502B42E873}" type="presOf" srcId="{9E510474-2BC4-419F-BFF7-4A3784B9FA71}" destId="{F7B1CDE7-5185-4DCC-A35A-6EB4221773F5}" srcOrd="0" destOrd="0" presId="urn:microsoft.com/office/officeart/2005/8/layout/hierarchy4"/>
    <dgm:cxn modelId="{960AB240-BF6A-4CB5-934A-A7712E6832B8}" srcId="{761ACE0E-7359-49EA-9621-A64DED0FB665}" destId="{917530EC-C57A-4BC2-8ABB-FD49FC1758A9}" srcOrd="0" destOrd="0" parTransId="{FF1EC1AF-6089-42D1-9302-BE63BDD7BFF2}" sibTransId="{6D121E5F-B0D1-4BD9-927D-D1BFD5A50251}"/>
    <dgm:cxn modelId="{C6DCE32E-FE5F-458B-AFB9-486CABF8C54C}" type="presOf" srcId="{1D15E306-FD64-4059-B9B5-E86C9E222BCC}" destId="{DA593D4D-CA85-4264-AF00-8C8FDDEC21D7}" srcOrd="0" destOrd="0" presId="urn:microsoft.com/office/officeart/2005/8/layout/hierarchy4"/>
    <dgm:cxn modelId="{D8CBD65A-3596-4D16-90A6-7E09139F8BA9}" type="presOf" srcId="{19A4C53E-3BD1-4B0A-BEE4-EF183945BBAF}" destId="{710A33C9-36CA-42A5-AEA0-D415B8A717E8}" srcOrd="0" destOrd="0" presId="urn:microsoft.com/office/officeart/2005/8/layout/hierarchy4"/>
    <dgm:cxn modelId="{B7A44477-C29E-4EE0-87C9-C95A5610B233}" srcId="{4C1AB432-7C6C-4C0E-8CE9-34BB499A7BD4}" destId="{ECA1C983-326D-4DAD-895B-D3582D19CA67}" srcOrd="1" destOrd="0" parTransId="{D91061B8-A05A-428D-86CA-8000C413AE65}" sibTransId="{95C74A43-146F-41A6-8EE0-F848D1966AF3}"/>
    <dgm:cxn modelId="{8FD1DEF4-9582-4FCE-885D-53A06D773AB3}" srcId="{1D15E306-FD64-4059-B9B5-E86C9E222BCC}" destId="{19A4C53E-3BD1-4B0A-BEE4-EF183945BBAF}" srcOrd="0" destOrd="0" parTransId="{8831788A-0E2D-42CD-8E59-2A4673670548}" sibTransId="{AEB09BC9-C742-4730-ABC7-3684AC15DD6B}"/>
    <dgm:cxn modelId="{CD160E8D-5002-456D-BB20-E1D1D8B791AB}" srcId="{336FE914-4C49-453F-857F-E1C65392C2A7}" destId="{C0C264B3-6686-4055-A29C-4904CEFFA717}" srcOrd="1" destOrd="0" parTransId="{D327E32F-ECA7-484F-BE0F-768B3360F2F6}" sibTransId="{9E32B74E-F351-4B75-B177-E20D88509EE5}"/>
    <dgm:cxn modelId="{FCDB2428-27DD-4A95-B147-604C397E8DCD}" type="presOf" srcId="{ECA1C983-326D-4DAD-895B-D3582D19CA67}" destId="{DE38E922-9714-45F9-97B5-ACF1084F5AF8}" srcOrd="0" destOrd="0" presId="urn:microsoft.com/office/officeart/2005/8/layout/hierarchy4"/>
    <dgm:cxn modelId="{D8CC6387-F5AD-43DC-9803-CF4E3C9C9136}" type="presOf" srcId="{3BE92A28-7EA0-43FD-BCB6-93B628411CAF}" destId="{C6A0BCD5-527A-4EB8-8BA0-DBAFCFE994E4}" srcOrd="0" destOrd="0" presId="urn:microsoft.com/office/officeart/2005/8/layout/hierarchy4"/>
    <dgm:cxn modelId="{FDE10477-5BA6-4B1A-9502-03EA9D391F1D}" type="presOf" srcId="{4FD6E2FC-836B-47D0-B6A4-EBED6653CF33}" destId="{A87EDDC1-C658-4141-BB25-F9E0431CED6A}" srcOrd="0" destOrd="0" presId="urn:microsoft.com/office/officeart/2005/8/layout/hierarchy4"/>
    <dgm:cxn modelId="{52640CC5-F119-4656-89AA-5E2810182678}" type="presOf" srcId="{917530EC-C57A-4BC2-8ABB-FD49FC1758A9}" destId="{8D52205F-6288-44B7-BBD0-A907428494C8}" srcOrd="0" destOrd="0" presId="urn:microsoft.com/office/officeart/2005/8/layout/hierarchy4"/>
    <dgm:cxn modelId="{7A06A44D-D9A5-423C-9B7D-63C32B3127E4}" type="presOf" srcId="{C39D9300-1E11-4BC3-98CF-9AE124D0935A}" destId="{2810AFB1-DDB2-4C0C-B8E8-39BF6D5F91F3}" srcOrd="0" destOrd="0" presId="urn:microsoft.com/office/officeart/2005/8/layout/hierarchy4"/>
    <dgm:cxn modelId="{1C766A4E-16D3-41EB-9A6E-B03ABB9F61CD}" type="presOf" srcId="{36EF6641-4249-472E-9DEA-7E2CC23A8E2F}" destId="{05A5C0C6-6C55-475D-9866-CEDE796D06CC}" srcOrd="0" destOrd="0" presId="urn:microsoft.com/office/officeart/2005/8/layout/hierarchy4"/>
    <dgm:cxn modelId="{F9AD0506-A616-4E76-9B68-8DB72826561A}" type="presOf" srcId="{A6CFBC8A-E998-4E51-94B2-6661B49AAC9E}" destId="{BEC9D04F-C193-4CF7-B681-4328C76142D6}" srcOrd="0" destOrd="0" presId="urn:microsoft.com/office/officeart/2005/8/layout/hierarchy4"/>
    <dgm:cxn modelId="{5902D224-F9AB-43D5-A92E-1860C038F0F8}" srcId="{E3658A58-E766-4A42-BF78-8E052D630A88}" destId="{8D16CD7E-6BB4-4F56-9F52-3FAD987644CA}" srcOrd="1" destOrd="0" parTransId="{01C7D7BA-9B96-4B59-B3D1-645754BE316C}" sibTransId="{6659FDE3-279A-456D-8F5A-704B29AD9FD9}"/>
    <dgm:cxn modelId="{50685F66-2838-4CF7-B319-6F74F99D9981}" type="presOf" srcId="{837C9786-E959-49F7-8A91-C1D3D5996A41}" destId="{245F2798-DA08-4928-9F4B-2CAEF67EB24C}" srcOrd="0" destOrd="0" presId="urn:microsoft.com/office/officeart/2005/8/layout/hierarchy4"/>
    <dgm:cxn modelId="{550E197F-A3B6-4342-9A15-FBE6D21575E7}" srcId="{19A4C53E-3BD1-4B0A-BEE4-EF183945BBAF}" destId="{837C9786-E959-49F7-8A91-C1D3D5996A41}" srcOrd="0" destOrd="0" parTransId="{C435EEA1-176F-4695-9C9C-D5A1F07A7BF0}" sibTransId="{10EDDB7E-5D35-4096-B2E6-BA2ADAC85CB2}"/>
    <dgm:cxn modelId="{B274AD61-7D48-4537-8A76-33FA6041B83E}" type="presOf" srcId="{6BBADA02-352B-4355-9F7D-EE563F97FE59}" destId="{19D4122C-C3BF-45EB-963A-10E68A8F5C9A}" srcOrd="0" destOrd="0" presId="urn:microsoft.com/office/officeart/2005/8/layout/hierarchy4"/>
    <dgm:cxn modelId="{88635945-D391-4F0D-AC58-8C1EC42C0A31}" type="presOf" srcId="{C0C264B3-6686-4055-A29C-4904CEFFA717}" destId="{F3B511ED-5FAD-4FF6-B4F8-A77DFC0DB3B0}" srcOrd="0" destOrd="0" presId="urn:microsoft.com/office/officeart/2005/8/layout/hierarchy4"/>
    <dgm:cxn modelId="{B02BAAA5-FEE6-486E-A916-7416DC536AB1}" type="presOf" srcId="{4C1AB432-7C6C-4C0E-8CE9-34BB499A7BD4}" destId="{9E0CF1C6-EC25-4C3B-811D-1ECC35BF1A7A}" srcOrd="0" destOrd="0" presId="urn:microsoft.com/office/officeart/2005/8/layout/hierarchy4"/>
    <dgm:cxn modelId="{3D92EE33-CE40-46FB-87DA-85E88CEDEFEB}" srcId="{E3658A58-E766-4A42-BF78-8E052D630A88}" destId="{9E510474-2BC4-419F-BFF7-4A3784B9FA71}" srcOrd="0" destOrd="0" parTransId="{453F2593-B6FB-42EF-A131-EE2238B6B9CC}" sibTransId="{EA6E56D2-11B7-4B4A-B28C-2E8DE7181056}"/>
    <dgm:cxn modelId="{F27DCB5B-82CC-48B3-8505-3F1522710080}" type="presOf" srcId="{73142E84-084D-4713-B81E-78629918C897}" destId="{41C59386-EBA4-44BB-A789-63ED7954B298}" srcOrd="0" destOrd="0" presId="urn:microsoft.com/office/officeart/2005/8/layout/hierarchy4"/>
    <dgm:cxn modelId="{964E3286-CEA2-425B-B66E-C3FDAC6C9B26}" srcId="{C39D9300-1E11-4BC3-98CF-9AE124D0935A}" destId="{6BBADA02-352B-4355-9F7D-EE563F97FE59}" srcOrd="0" destOrd="0" parTransId="{A7D91367-64C4-472D-B26E-472573005542}" sibTransId="{AA30B2D6-3F52-4A29-B06C-F730885B5707}"/>
    <dgm:cxn modelId="{F81A6194-EBA3-4474-9DC2-715D2AA15AF5}" type="presOf" srcId="{68A79A87-3674-4E16-927D-FA5C9DB2DC91}" destId="{1C0CD0B3-D89C-4CAD-B5C2-4B5D64CA67CC}" srcOrd="0" destOrd="0" presId="urn:microsoft.com/office/officeart/2005/8/layout/hierarchy4"/>
    <dgm:cxn modelId="{9E458273-BB53-4519-B78B-0015A13DC134}" srcId="{A6CFBC8A-E998-4E51-94B2-6661B49AAC9E}" destId="{D50E9781-C792-4D42-A119-D229E01E418F}" srcOrd="1" destOrd="0" parTransId="{5B1BA8E2-E98F-4690-B0B1-FB078BEC360D}" sibTransId="{ED107445-6AAF-4E7F-A215-FDC9CC5C51B9}"/>
    <dgm:cxn modelId="{91A04DD4-B892-4346-8F46-6F7A3EA9A574}" type="presOf" srcId="{FA9AD487-65CC-4D7F-9137-4FFCAC92ECA1}" destId="{8F0A3129-7CBB-40DD-8498-839C3FEF6C5B}" srcOrd="0" destOrd="0" presId="urn:microsoft.com/office/officeart/2005/8/layout/hierarchy4"/>
    <dgm:cxn modelId="{4A9C2537-704A-48C6-90AD-7F32BB7C5960}" type="presOf" srcId="{D50E9781-C792-4D42-A119-D229E01E418F}" destId="{109DCAED-02DE-4AAB-AC96-63ACCED0CF42}" srcOrd="0" destOrd="0" presId="urn:microsoft.com/office/officeart/2005/8/layout/hierarchy4"/>
    <dgm:cxn modelId="{94818AC5-43FF-4F40-82DE-3B86B264BF53}" type="presOf" srcId="{F9E1AD2B-FA14-4D84-97EC-DE7BD2B0B84C}" destId="{07CCC267-A8A9-424E-BE08-90B82C680196}" srcOrd="0" destOrd="0" presId="urn:microsoft.com/office/officeart/2005/8/layout/hierarchy4"/>
    <dgm:cxn modelId="{9F6446C8-7A84-4C60-BBEB-88302BE44F12}" srcId="{A6CFBC8A-E998-4E51-94B2-6661B49AAC9E}" destId="{36EF6641-4249-472E-9DEA-7E2CC23A8E2F}" srcOrd="0" destOrd="0" parTransId="{09174673-05E0-4874-B9A0-4D4BA71CF407}" sibTransId="{1F485ED3-0C09-49D9-9BCC-AD14E505FD77}"/>
    <dgm:cxn modelId="{4077F59F-35CA-4026-B96D-926B44DE122E}" srcId="{C0C264B3-6686-4055-A29C-4904CEFFA717}" destId="{73142E84-084D-4713-B81E-78629918C897}" srcOrd="2" destOrd="0" parTransId="{0E76D193-C737-4E68-9953-8FBDADE5AEDF}" sibTransId="{DF7FA333-CCF8-4932-A3EB-6F29965C73A2}"/>
    <dgm:cxn modelId="{835C1116-43D2-4BB2-B172-D3F806F09A3A}" srcId="{336FE914-4C49-453F-857F-E1C65392C2A7}" destId="{761ACE0E-7359-49EA-9621-A64DED0FB665}" srcOrd="2" destOrd="0" parTransId="{0311F459-C546-4B0A-B12F-A517F167DDEC}" sibTransId="{08D6E798-7829-47A4-884B-4CEB81E959EB}"/>
    <dgm:cxn modelId="{BC1C4B55-E99E-42BD-8330-DD0427AFCB43}" type="presOf" srcId="{E3658A58-E766-4A42-BF78-8E052D630A88}" destId="{1567F61F-0FE0-45C4-BFB1-5453213443D6}" srcOrd="0" destOrd="0" presId="urn:microsoft.com/office/officeart/2005/8/layout/hierarchy4"/>
    <dgm:cxn modelId="{36DA572E-81E5-4742-95D9-EB01C8751D71}" srcId="{19A4C53E-3BD1-4B0A-BEE4-EF183945BBAF}" destId="{336FE914-4C49-453F-857F-E1C65392C2A7}" srcOrd="1" destOrd="0" parTransId="{31518DEF-8F9E-4039-93BB-0BD5532E05DB}" sibTransId="{AEC5E98B-8EDB-4DD8-B7E0-91FA0688E205}"/>
    <dgm:cxn modelId="{A49F42A0-E552-49C4-B632-F203D423E549}" type="presOf" srcId="{071B55FA-4063-4825-AC4C-63E812F8E0A9}" destId="{0DD44BCB-110B-4CA9-A99A-3123BBF7F56F}" srcOrd="0" destOrd="0" presId="urn:microsoft.com/office/officeart/2005/8/layout/hierarchy4"/>
    <dgm:cxn modelId="{E618B94A-D06A-493D-9861-870CE7E3D272}" type="presOf" srcId="{55546A3C-61F8-4B2C-9195-54648DA5EE05}" destId="{2D91304A-C54F-4807-B306-64F3E1DF473A}" srcOrd="0" destOrd="0" presId="urn:microsoft.com/office/officeart/2005/8/layout/hierarchy4"/>
    <dgm:cxn modelId="{0A254124-5356-48DD-A898-1F0061B9A211}" srcId="{A6CFBC8A-E998-4E51-94B2-6661B49AAC9E}" destId="{3BE92A28-7EA0-43FD-BCB6-93B628411CAF}" srcOrd="2" destOrd="0" parTransId="{DBB55C24-41B4-45E8-B403-BD53D0561A5E}" sibTransId="{5551DA67-93B5-4722-B6E8-542D2D546389}"/>
    <dgm:cxn modelId="{8C004027-5790-478D-8D76-FD52214CFE66}" type="presParOf" srcId="{DA593D4D-CA85-4264-AF00-8C8FDDEC21D7}" destId="{C0E5CBBA-E5A8-4F57-A194-1539E8F268CB}" srcOrd="0" destOrd="0" presId="urn:microsoft.com/office/officeart/2005/8/layout/hierarchy4"/>
    <dgm:cxn modelId="{B8E441E3-C8DE-4343-9E26-6CD480F0EDF9}" type="presParOf" srcId="{C0E5CBBA-E5A8-4F57-A194-1539E8F268CB}" destId="{710A33C9-36CA-42A5-AEA0-D415B8A717E8}" srcOrd="0" destOrd="0" presId="urn:microsoft.com/office/officeart/2005/8/layout/hierarchy4"/>
    <dgm:cxn modelId="{CD8D0EA4-D8B6-4CB3-B24B-5AB848FC164E}" type="presParOf" srcId="{C0E5CBBA-E5A8-4F57-A194-1539E8F268CB}" destId="{86B66276-8B8A-4B06-AF8C-2AF77A173968}" srcOrd="1" destOrd="0" presId="urn:microsoft.com/office/officeart/2005/8/layout/hierarchy4"/>
    <dgm:cxn modelId="{869ADCC1-B3F4-4BD2-B61B-8FF2279B3516}" type="presParOf" srcId="{C0E5CBBA-E5A8-4F57-A194-1539E8F268CB}" destId="{8BC656D0-39E4-4121-9879-0AA8CB904F70}" srcOrd="2" destOrd="0" presId="urn:microsoft.com/office/officeart/2005/8/layout/hierarchy4"/>
    <dgm:cxn modelId="{36D7F3FF-241A-4DE0-A71B-E267A54A084A}" type="presParOf" srcId="{8BC656D0-39E4-4121-9879-0AA8CB904F70}" destId="{0E52256E-CCD2-434D-A1D9-9B85F5572DD1}" srcOrd="0" destOrd="0" presId="urn:microsoft.com/office/officeart/2005/8/layout/hierarchy4"/>
    <dgm:cxn modelId="{6693FDE0-863E-493C-800A-6254B1E7DC1E}" type="presParOf" srcId="{0E52256E-CCD2-434D-A1D9-9B85F5572DD1}" destId="{245F2798-DA08-4928-9F4B-2CAEF67EB24C}" srcOrd="0" destOrd="0" presId="urn:microsoft.com/office/officeart/2005/8/layout/hierarchy4"/>
    <dgm:cxn modelId="{0E9E2FF7-270F-4DEA-AB0A-F48659EE2F11}" type="presParOf" srcId="{0E52256E-CCD2-434D-A1D9-9B85F5572DD1}" destId="{E0CA3CB1-5B18-4664-8D4F-3DCA790F8807}" srcOrd="1" destOrd="0" presId="urn:microsoft.com/office/officeart/2005/8/layout/hierarchy4"/>
    <dgm:cxn modelId="{F1A387B3-824C-46FE-8B9D-4F79AF1B3086}" type="presParOf" srcId="{0E52256E-CCD2-434D-A1D9-9B85F5572DD1}" destId="{F6224634-89DE-4B67-AE23-EB88C09EE4CC}" srcOrd="2" destOrd="0" presId="urn:microsoft.com/office/officeart/2005/8/layout/hierarchy4"/>
    <dgm:cxn modelId="{3CF9F0F2-00B4-4DE8-9E5B-DD84C3AA681B}" type="presParOf" srcId="{F6224634-89DE-4B67-AE23-EB88C09EE4CC}" destId="{22F016D5-FF9E-498F-AC7C-E0E19DAA50E8}" srcOrd="0" destOrd="0" presId="urn:microsoft.com/office/officeart/2005/8/layout/hierarchy4"/>
    <dgm:cxn modelId="{7D481456-09B6-48F0-9CB1-20FB14C1AE27}" type="presParOf" srcId="{22F016D5-FF9E-498F-AC7C-E0E19DAA50E8}" destId="{1567F61F-0FE0-45C4-BFB1-5453213443D6}" srcOrd="0" destOrd="0" presId="urn:microsoft.com/office/officeart/2005/8/layout/hierarchy4"/>
    <dgm:cxn modelId="{A420A81F-889D-4DF8-BDBE-52376F609BF7}" type="presParOf" srcId="{22F016D5-FF9E-498F-AC7C-E0E19DAA50E8}" destId="{6268DBC4-D9F2-4818-B4A3-1BEEAA70C87E}" srcOrd="1" destOrd="0" presId="urn:microsoft.com/office/officeart/2005/8/layout/hierarchy4"/>
    <dgm:cxn modelId="{400CEB4E-47FE-4B4B-B5D0-4D181D21C00C}" type="presParOf" srcId="{22F016D5-FF9E-498F-AC7C-E0E19DAA50E8}" destId="{869078E7-AD9E-4EB7-8FC8-A039D10F4025}" srcOrd="2" destOrd="0" presId="urn:microsoft.com/office/officeart/2005/8/layout/hierarchy4"/>
    <dgm:cxn modelId="{BE189DE6-229B-4F2F-B2D7-8837A3904C04}" type="presParOf" srcId="{869078E7-AD9E-4EB7-8FC8-A039D10F4025}" destId="{EBB9DDDD-8A9F-48A0-BE16-97A845F28281}" srcOrd="0" destOrd="0" presId="urn:microsoft.com/office/officeart/2005/8/layout/hierarchy4"/>
    <dgm:cxn modelId="{356EF6A6-FA01-4B73-A242-679F18417B4C}" type="presParOf" srcId="{EBB9DDDD-8A9F-48A0-BE16-97A845F28281}" destId="{F7B1CDE7-5185-4DCC-A35A-6EB4221773F5}" srcOrd="0" destOrd="0" presId="urn:microsoft.com/office/officeart/2005/8/layout/hierarchy4"/>
    <dgm:cxn modelId="{01CCEEAF-BFE5-4995-8F09-A9D4DF4460E3}" type="presParOf" srcId="{EBB9DDDD-8A9F-48A0-BE16-97A845F28281}" destId="{198FBC04-F7F0-4D66-AFC6-C8BBD46FBDDD}" srcOrd="1" destOrd="0" presId="urn:microsoft.com/office/officeart/2005/8/layout/hierarchy4"/>
    <dgm:cxn modelId="{C1991CE0-CAED-43C9-B505-24AEF99C091D}" type="presParOf" srcId="{869078E7-AD9E-4EB7-8FC8-A039D10F4025}" destId="{20380D96-2001-4D8F-9C25-05F0534AD2FB}" srcOrd="1" destOrd="0" presId="urn:microsoft.com/office/officeart/2005/8/layout/hierarchy4"/>
    <dgm:cxn modelId="{FD4C902B-3224-4AC6-9865-4BF354928E36}" type="presParOf" srcId="{869078E7-AD9E-4EB7-8FC8-A039D10F4025}" destId="{8393D1B2-1935-4987-A803-AA40812E6EDD}" srcOrd="2" destOrd="0" presId="urn:microsoft.com/office/officeart/2005/8/layout/hierarchy4"/>
    <dgm:cxn modelId="{D98E21A4-E7AC-4DFA-A616-35D4C6FC167C}" type="presParOf" srcId="{8393D1B2-1935-4987-A803-AA40812E6EDD}" destId="{692FC7A4-7D0A-4146-AE66-B6C2302D16C6}" srcOrd="0" destOrd="0" presId="urn:microsoft.com/office/officeart/2005/8/layout/hierarchy4"/>
    <dgm:cxn modelId="{9BD10ADA-9854-44B2-B28E-D091ED32B6FC}" type="presParOf" srcId="{8393D1B2-1935-4987-A803-AA40812E6EDD}" destId="{8EF24E07-8E55-4BB0-BB8F-0FBC9BB3D2FF}" srcOrd="1" destOrd="0" presId="urn:microsoft.com/office/officeart/2005/8/layout/hierarchy4"/>
    <dgm:cxn modelId="{3F1EB089-834C-42C4-988A-4F572C2E48AA}" type="presParOf" srcId="{869078E7-AD9E-4EB7-8FC8-A039D10F4025}" destId="{65DCE5BA-A389-4E7C-8EDC-1ACAEA4ACC6E}" srcOrd="3" destOrd="0" presId="urn:microsoft.com/office/officeart/2005/8/layout/hierarchy4"/>
    <dgm:cxn modelId="{33CE5310-0202-465F-A441-2E44F540C798}" type="presParOf" srcId="{869078E7-AD9E-4EB7-8FC8-A039D10F4025}" destId="{DE75C4FE-4094-4CF2-B4FE-75DF9BEC0141}" srcOrd="4" destOrd="0" presId="urn:microsoft.com/office/officeart/2005/8/layout/hierarchy4"/>
    <dgm:cxn modelId="{C85D0412-0722-42B6-903E-BFE36A624A3C}" type="presParOf" srcId="{DE75C4FE-4094-4CF2-B4FE-75DF9BEC0141}" destId="{0DD44BCB-110B-4CA9-A99A-3123BBF7F56F}" srcOrd="0" destOrd="0" presId="urn:microsoft.com/office/officeart/2005/8/layout/hierarchy4"/>
    <dgm:cxn modelId="{3DF372B2-B2E2-42FF-BC6F-32A520B36CF5}" type="presParOf" srcId="{DE75C4FE-4094-4CF2-B4FE-75DF9BEC0141}" destId="{DDAA4490-6DE5-4771-9A77-9D1AFD74C739}" srcOrd="1" destOrd="0" presId="urn:microsoft.com/office/officeart/2005/8/layout/hierarchy4"/>
    <dgm:cxn modelId="{02F36C64-F6FD-454D-9D02-5CB71BEE34F9}" type="presParOf" srcId="{F6224634-89DE-4B67-AE23-EB88C09EE4CC}" destId="{A86DB888-5BC4-4A6B-B2E5-C43CAE13B3B3}" srcOrd="1" destOrd="0" presId="urn:microsoft.com/office/officeart/2005/8/layout/hierarchy4"/>
    <dgm:cxn modelId="{0E5793D3-A5D9-4B4C-8762-C37178E749A2}" type="presParOf" srcId="{F6224634-89DE-4B67-AE23-EB88C09EE4CC}" destId="{A8062E1D-6EBA-4584-9741-17B92CDC1893}" srcOrd="2" destOrd="0" presId="urn:microsoft.com/office/officeart/2005/8/layout/hierarchy4"/>
    <dgm:cxn modelId="{2EF4AA36-3D98-4917-A79C-6CB2D57CEEC5}" type="presParOf" srcId="{A8062E1D-6EBA-4584-9741-17B92CDC1893}" destId="{9E0CF1C6-EC25-4C3B-811D-1ECC35BF1A7A}" srcOrd="0" destOrd="0" presId="urn:microsoft.com/office/officeart/2005/8/layout/hierarchy4"/>
    <dgm:cxn modelId="{F83D7DB4-B2C3-40D7-A56E-C4F4D361923B}" type="presParOf" srcId="{A8062E1D-6EBA-4584-9741-17B92CDC1893}" destId="{A48FE095-1A2E-455D-866E-266C740446D2}" srcOrd="1" destOrd="0" presId="urn:microsoft.com/office/officeart/2005/8/layout/hierarchy4"/>
    <dgm:cxn modelId="{17C6FF16-9A3C-4406-89E2-785F47F16264}" type="presParOf" srcId="{A8062E1D-6EBA-4584-9741-17B92CDC1893}" destId="{146BECA7-9AD6-4E62-9D1F-310B9128E3A8}" srcOrd="2" destOrd="0" presId="urn:microsoft.com/office/officeart/2005/8/layout/hierarchy4"/>
    <dgm:cxn modelId="{BC6A3EEF-3DE4-4A1C-A637-A8D6782FDD97}" type="presParOf" srcId="{146BECA7-9AD6-4E62-9D1F-310B9128E3A8}" destId="{7013B231-4E9F-4319-96AF-D27CF0516362}" srcOrd="0" destOrd="0" presId="urn:microsoft.com/office/officeart/2005/8/layout/hierarchy4"/>
    <dgm:cxn modelId="{536470F5-DD1B-4072-83AD-D90AC9C67010}" type="presParOf" srcId="{7013B231-4E9F-4319-96AF-D27CF0516362}" destId="{8F0A3129-7CBB-40DD-8498-839C3FEF6C5B}" srcOrd="0" destOrd="0" presId="urn:microsoft.com/office/officeart/2005/8/layout/hierarchy4"/>
    <dgm:cxn modelId="{D0F50DBC-2B8B-41BB-A266-A35588651CAD}" type="presParOf" srcId="{7013B231-4E9F-4319-96AF-D27CF0516362}" destId="{B875DDA2-F36B-4043-B5EB-ED38B5D38066}" srcOrd="1" destOrd="0" presId="urn:microsoft.com/office/officeart/2005/8/layout/hierarchy4"/>
    <dgm:cxn modelId="{4BEFEEAF-926E-4BD8-A20F-15297838F7B3}" type="presParOf" srcId="{146BECA7-9AD6-4E62-9D1F-310B9128E3A8}" destId="{67F39E84-74F1-4483-8056-561D92ABCA70}" srcOrd="1" destOrd="0" presId="urn:microsoft.com/office/officeart/2005/8/layout/hierarchy4"/>
    <dgm:cxn modelId="{291860CF-6055-472A-B556-7C509317B3B4}" type="presParOf" srcId="{146BECA7-9AD6-4E62-9D1F-310B9128E3A8}" destId="{13C8F4C1-9DCD-423F-B0C8-B136F4A0D4BF}" srcOrd="2" destOrd="0" presId="urn:microsoft.com/office/officeart/2005/8/layout/hierarchy4"/>
    <dgm:cxn modelId="{A7C60C9C-0AB8-466E-9791-F5D5F2BAF86D}" type="presParOf" srcId="{13C8F4C1-9DCD-423F-B0C8-B136F4A0D4BF}" destId="{DE38E922-9714-45F9-97B5-ACF1084F5AF8}" srcOrd="0" destOrd="0" presId="urn:microsoft.com/office/officeart/2005/8/layout/hierarchy4"/>
    <dgm:cxn modelId="{2C270934-5785-4140-9F61-3EBFA4677E7C}" type="presParOf" srcId="{13C8F4C1-9DCD-423F-B0C8-B136F4A0D4BF}" destId="{F34FA5E5-23BC-4F4F-96FD-92BBFA1F6FBA}" srcOrd="1" destOrd="0" presId="urn:microsoft.com/office/officeart/2005/8/layout/hierarchy4"/>
    <dgm:cxn modelId="{FCB2ACF6-A245-460C-9D35-5EB0C2A80B1B}" type="presParOf" srcId="{146BECA7-9AD6-4E62-9D1F-310B9128E3A8}" destId="{A492472A-5387-42C8-8B60-3F25BE8272C3}" srcOrd="3" destOrd="0" presId="urn:microsoft.com/office/officeart/2005/8/layout/hierarchy4"/>
    <dgm:cxn modelId="{BF4D266C-ACC1-4806-8C90-056AC4F2229D}" type="presParOf" srcId="{146BECA7-9AD6-4E62-9D1F-310B9128E3A8}" destId="{4C2560CF-1CF5-4177-B0F0-A0B22418564E}" srcOrd="4" destOrd="0" presId="urn:microsoft.com/office/officeart/2005/8/layout/hierarchy4"/>
    <dgm:cxn modelId="{D5F97031-40E4-46A8-B408-794C4D5A16F6}" type="presParOf" srcId="{4C2560CF-1CF5-4177-B0F0-A0B22418564E}" destId="{16E65283-1A6E-40D6-9A07-A38DF858D0D5}" srcOrd="0" destOrd="0" presId="urn:microsoft.com/office/officeart/2005/8/layout/hierarchy4"/>
    <dgm:cxn modelId="{44B4EE0D-18FF-4534-B841-3E97AF2B821A}" type="presParOf" srcId="{4C2560CF-1CF5-4177-B0F0-A0B22418564E}" destId="{9136D047-00B1-49E9-A658-8FC19C16A9E8}" srcOrd="1" destOrd="0" presId="urn:microsoft.com/office/officeart/2005/8/layout/hierarchy4"/>
    <dgm:cxn modelId="{1216F723-E5E8-4187-88B0-61EE83979159}" type="presParOf" srcId="{F6224634-89DE-4B67-AE23-EB88C09EE4CC}" destId="{D2EDB6E8-464C-4A0E-A1AA-B5AE2C61F118}" srcOrd="3" destOrd="0" presId="urn:microsoft.com/office/officeart/2005/8/layout/hierarchy4"/>
    <dgm:cxn modelId="{CC9E791B-92D6-458B-B4A4-FE615A34E46D}" type="presParOf" srcId="{F6224634-89DE-4B67-AE23-EB88C09EE4CC}" destId="{C2B2908D-0F76-4F5B-8B2B-4F580271E116}" srcOrd="4" destOrd="0" presId="urn:microsoft.com/office/officeart/2005/8/layout/hierarchy4"/>
    <dgm:cxn modelId="{DD6F0723-0F3B-4B8A-8E6D-2EF514C75C39}" type="presParOf" srcId="{C2B2908D-0F76-4F5B-8B2B-4F580271E116}" destId="{2810AFB1-DDB2-4C0C-B8E8-39BF6D5F91F3}" srcOrd="0" destOrd="0" presId="urn:microsoft.com/office/officeart/2005/8/layout/hierarchy4"/>
    <dgm:cxn modelId="{2DE7C952-DE5C-46BD-947A-DEE82D09072A}" type="presParOf" srcId="{C2B2908D-0F76-4F5B-8B2B-4F580271E116}" destId="{FDE149E4-959C-49F0-8C6B-7E6320F3B3E2}" srcOrd="1" destOrd="0" presId="urn:microsoft.com/office/officeart/2005/8/layout/hierarchy4"/>
    <dgm:cxn modelId="{4BDDC7ED-5264-47FC-8422-4703910F1D88}" type="presParOf" srcId="{C2B2908D-0F76-4F5B-8B2B-4F580271E116}" destId="{D059BEA6-6585-4909-A66D-33D355114A07}" srcOrd="2" destOrd="0" presId="urn:microsoft.com/office/officeart/2005/8/layout/hierarchy4"/>
    <dgm:cxn modelId="{AB8C852E-9D0F-4430-B3B7-A0E715C93F63}" type="presParOf" srcId="{D059BEA6-6585-4909-A66D-33D355114A07}" destId="{73B5EC1B-41BF-4124-93F8-CD0BF5B374B6}" srcOrd="0" destOrd="0" presId="urn:microsoft.com/office/officeart/2005/8/layout/hierarchy4"/>
    <dgm:cxn modelId="{27A4B7D7-9F46-4799-84CF-D64146C9F3E8}" type="presParOf" srcId="{73B5EC1B-41BF-4124-93F8-CD0BF5B374B6}" destId="{19D4122C-C3BF-45EB-963A-10E68A8F5C9A}" srcOrd="0" destOrd="0" presId="urn:microsoft.com/office/officeart/2005/8/layout/hierarchy4"/>
    <dgm:cxn modelId="{E9C7F156-187A-4D36-BD87-ABD7DCC3AF19}" type="presParOf" srcId="{73B5EC1B-41BF-4124-93F8-CD0BF5B374B6}" destId="{B4FAB5F4-75FE-4DA7-A996-37B9CDDB0BCE}" srcOrd="1" destOrd="0" presId="urn:microsoft.com/office/officeart/2005/8/layout/hierarchy4"/>
    <dgm:cxn modelId="{E971D499-6447-429A-9CD8-63513C8E020B}" type="presParOf" srcId="{D059BEA6-6585-4909-A66D-33D355114A07}" destId="{5D4944C5-7DF3-4475-BFD0-89FA9E736A95}" srcOrd="1" destOrd="0" presId="urn:microsoft.com/office/officeart/2005/8/layout/hierarchy4"/>
    <dgm:cxn modelId="{6DFA85B9-1FAF-497D-B0D8-21D22B46F0F6}" type="presParOf" srcId="{D059BEA6-6585-4909-A66D-33D355114A07}" destId="{DE363076-7E64-401D-8F32-CBAB5A64C16D}" srcOrd="2" destOrd="0" presId="urn:microsoft.com/office/officeart/2005/8/layout/hierarchy4"/>
    <dgm:cxn modelId="{33EB15BB-C47F-4E04-8C58-4240CE01DD43}" type="presParOf" srcId="{DE363076-7E64-401D-8F32-CBAB5A64C16D}" destId="{2D91304A-C54F-4807-B306-64F3E1DF473A}" srcOrd="0" destOrd="0" presId="urn:microsoft.com/office/officeart/2005/8/layout/hierarchy4"/>
    <dgm:cxn modelId="{121F8F44-11D2-4FD7-A0AC-B7F5254BA7C3}" type="presParOf" srcId="{DE363076-7E64-401D-8F32-CBAB5A64C16D}" destId="{2FA748D4-5473-46A8-9F2C-4B79BA074363}" srcOrd="1" destOrd="0" presId="urn:microsoft.com/office/officeart/2005/8/layout/hierarchy4"/>
    <dgm:cxn modelId="{ECB913F9-B211-45FA-AED3-E58EBBE5CEFA}" type="presParOf" srcId="{D059BEA6-6585-4909-A66D-33D355114A07}" destId="{75A7DD75-1065-47CC-8DD1-C616266CED77}" srcOrd="3" destOrd="0" presId="urn:microsoft.com/office/officeart/2005/8/layout/hierarchy4"/>
    <dgm:cxn modelId="{5DDE9D37-F8AE-416B-80A7-4ADF2D54120C}" type="presParOf" srcId="{D059BEA6-6585-4909-A66D-33D355114A07}" destId="{4E56D0F6-5A2F-4A5E-A496-C88814077A84}" srcOrd="4" destOrd="0" presId="urn:microsoft.com/office/officeart/2005/8/layout/hierarchy4"/>
    <dgm:cxn modelId="{5173258B-B164-4416-A4D3-6CCCCCB89BB1}" type="presParOf" srcId="{4E56D0F6-5A2F-4A5E-A496-C88814077A84}" destId="{07CCC267-A8A9-424E-BE08-90B82C680196}" srcOrd="0" destOrd="0" presId="urn:microsoft.com/office/officeart/2005/8/layout/hierarchy4"/>
    <dgm:cxn modelId="{EA8CC1EE-0CB0-404F-81AC-EED88525A3C3}" type="presParOf" srcId="{4E56D0F6-5A2F-4A5E-A496-C88814077A84}" destId="{C728BF72-D541-4761-B992-9C098409DD29}" srcOrd="1" destOrd="0" presId="urn:microsoft.com/office/officeart/2005/8/layout/hierarchy4"/>
    <dgm:cxn modelId="{17C965B6-501B-476C-9A6C-9C549554CABA}" type="presParOf" srcId="{8BC656D0-39E4-4121-9879-0AA8CB904F70}" destId="{CF73F634-12CE-4FC2-9B68-0181A5E86C62}" srcOrd="1" destOrd="0" presId="urn:microsoft.com/office/officeart/2005/8/layout/hierarchy4"/>
    <dgm:cxn modelId="{D6ECE69B-08E0-4725-B226-76264EC4626D}" type="presParOf" srcId="{8BC656D0-39E4-4121-9879-0AA8CB904F70}" destId="{3A6CEB68-8292-4660-99E1-147099240ECC}" srcOrd="2" destOrd="0" presId="urn:microsoft.com/office/officeart/2005/8/layout/hierarchy4"/>
    <dgm:cxn modelId="{9EB16D57-53AE-4563-9423-EF25206F5458}" type="presParOf" srcId="{3A6CEB68-8292-4660-99E1-147099240ECC}" destId="{43315C0A-82DA-44DD-8912-7F0991F9DF3D}" srcOrd="0" destOrd="0" presId="urn:microsoft.com/office/officeart/2005/8/layout/hierarchy4"/>
    <dgm:cxn modelId="{DCBD8B61-7AFC-40B9-BC86-C776E467A82E}" type="presParOf" srcId="{3A6CEB68-8292-4660-99E1-147099240ECC}" destId="{5694D532-0743-4D08-8DBF-D75A118FF16D}" srcOrd="1" destOrd="0" presId="urn:microsoft.com/office/officeart/2005/8/layout/hierarchy4"/>
    <dgm:cxn modelId="{BB4A4018-AA73-43A9-95AA-79795E3ED23E}" type="presParOf" srcId="{3A6CEB68-8292-4660-99E1-147099240ECC}" destId="{F5B3A5D0-8176-43C7-8DBC-BEE598C07EA5}" srcOrd="2" destOrd="0" presId="urn:microsoft.com/office/officeart/2005/8/layout/hierarchy4"/>
    <dgm:cxn modelId="{2560834F-9863-4D5B-8357-CE5D95022390}" type="presParOf" srcId="{F5B3A5D0-8176-43C7-8DBC-BEE598C07EA5}" destId="{F71B0E8C-CF0D-4C9D-AAE3-442381D66B66}" srcOrd="0" destOrd="0" presId="urn:microsoft.com/office/officeart/2005/8/layout/hierarchy4"/>
    <dgm:cxn modelId="{5D24EB35-AD85-4A5C-9248-F1F92458B2CF}" type="presParOf" srcId="{F71B0E8C-CF0D-4C9D-AAE3-442381D66B66}" destId="{BEC9D04F-C193-4CF7-B681-4328C76142D6}" srcOrd="0" destOrd="0" presId="urn:microsoft.com/office/officeart/2005/8/layout/hierarchy4"/>
    <dgm:cxn modelId="{C9A24CC8-80C6-4050-A32F-FBC155CED889}" type="presParOf" srcId="{F71B0E8C-CF0D-4C9D-AAE3-442381D66B66}" destId="{1A3CCD3A-EED0-467B-9661-4D1491A1BE77}" srcOrd="1" destOrd="0" presId="urn:microsoft.com/office/officeart/2005/8/layout/hierarchy4"/>
    <dgm:cxn modelId="{1FE39334-B477-4BF6-AB92-300FFDEC47B4}" type="presParOf" srcId="{F71B0E8C-CF0D-4C9D-AAE3-442381D66B66}" destId="{119D4BDD-CFF1-45D5-BF95-98FB387B3CAF}" srcOrd="2" destOrd="0" presId="urn:microsoft.com/office/officeart/2005/8/layout/hierarchy4"/>
    <dgm:cxn modelId="{9509988D-2F08-48EB-A686-D89C1523D0CB}" type="presParOf" srcId="{119D4BDD-CFF1-45D5-BF95-98FB387B3CAF}" destId="{86218760-629B-4273-9C2E-C085BDB4D566}" srcOrd="0" destOrd="0" presId="urn:microsoft.com/office/officeart/2005/8/layout/hierarchy4"/>
    <dgm:cxn modelId="{8D35AE02-0577-4863-B557-A806CB181EE4}" type="presParOf" srcId="{86218760-629B-4273-9C2E-C085BDB4D566}" destId="{05A5C0C6-6C55-475D-9866-CEDE796D06CC}" srcOrd="0" destOrd="0" presId="urn:microsoft.com/office/officeart/2005/8/layout/hierarchy4"/>
    <dgm:cxn modelId="{7DCD9093-003E-4B59-843B-B11D7B38DAA9}" type="presParOf" srcId="{86218760-629B-4273-9C2E-C085BDB4D566}" destId="{EF507542-5C02-4B37-A10B-982B6E153873}" srcOrd="1" destOrd="0" presId="urn:microsoft.com/office/officeart/2005/8/layout/hierarchy4"/>
    <dgm:cxn modelId="{5B89D36D-5EE7-4C29-8FD2-3E0BA9F9A0AD}" type="presParOf" srcId="{119D4BDD-CFF1-45D5-BF95-98FB387B3CAF}" destId="{552EAD47-BEA5-4D3A-A5C6-ED89E0DD30D5}" srcOrd="1" destOrd="0" presId="urn:microsoft.com/office/officeart/2005/8/layout/hierarchy4"/>
    <dgm:cxn modelId="{F894B014-C399-4CDE-B170-F36E1C42423D}" type="presParOf" srcId="{119D4BDD-CFF1-45D5-BF95-98FB387B3CAF}" destId="{0771C69D-9476-488F-B6E0-F3A64C797501}" srcOrd="2" destOrd="0" presId="urn:microsoft.com/office/officeart/2005/8/layout/hierarchy4"/>
    <dgm:cxn modelId="{8FF2B46F-F44C-425E-B523-7710833F8E39}" type="presParOf" srcId="{0771C69D-9476-488F-B6E0-F3A64C797501}" destId="{109DCAED-02DE-4AAB-AC96-63ACCED0CF42}" srcOrd="0" destOrd="0" presId="urn:microsoft.com/office/officeart/2005/8/layout/hierarchy4"/>
    <dgm:cxn modelId="{A4A22412-8421-492B-8F8C-B3CF0841B190}" type="presParOf" srcId="{0771C69D-9476-488F-B6E0-F3A64C797501}" destId="{2CECF450-B872-48E0-9CD9-20018501498B}" srcOrd="1" destOrd="0" presId="urn:microsoft.com/office/officeart/2005/8/layout/hierarchy4"/>
    <dgm:cxn modelId="{1DF77806-269F-44B4-908E-544409B4A49D}" type="presParOf" srcId="{119D4BDD-CFF1-45D5-BF95-98FB387B3CAF}" destId="{C67D7904-B810-49CF-BE52-39999FCE9277}" srcOrd="3" destOrd="0" presId="urn:microsoft.com/office/officeart/2005/8/layout/hierarchy4"/>
    <dgm:cxn modelId="{33E49CCE-A3BB-4CA0-AA1A-2DDC1195471D}" type="presParOf" srcId="{119D4BDD-CFF1-45D5-BF95-98FB387B3CAF}" destId="{F1F6AE50-2CB6-4607-9F44-FC240A6CDFDA}" srcOrd="4" destOrd="0" presId="urn:microsoft.com/office/officeart/2005/8/layout/hierarchy4"/>
    <dgm:cxn modelId="{6EF3EDE9-F430-481D-A342-BBA201BE5998}" type="presParOf" srcId="{F1F6AE50-2CB6-4607-9F44-FC240A6CDFDA}" destId="{C6A0BCD5-527A-4EB8-8BA0-DBAFCFE994E4}" srcOrd="0" destOrd="0" presId="urn:microsoft.com/office/officeart/2005/8/layout/hierarchy4"/>
    <dgm:cxn modelId="{B23C0D6C-FB82-4677-87DB-6693C5F56C10}" type="presParOf" srcId="{F1F6AE50-2CB6-4607-9F44-FC240A6CDFDA}" destId="{CA999CA0-A63B-4FF9-A50D-47959149E6E8}" srcOrd="1" destOrd="0" presId="urn:microsoft.com/office/officeart/2005/8/layout/hierarchy4"/>
    <dgm:cxn modelId="{E7E30005-6CC7-4000-9197-DA2FE77106EF}" type="presParOf" srcId="{F5B3A5D0-8176-43C7-8DBC-BEE598C07EA5}" destId="{3B22E4BA-6BBB-4C98-85C6-AF87A5B5E45A}" srcOrd="1" destOrd="0" presId="urn:microsoft.com/office/officeart/2005/8/layout/hierarchy4"/>
    <dgm:cxn modelId="{343F0427-8197-4EA7-8753-4DD6C61686A2}" type="presParOf" srcId="{F5B3A5D0-8176-43C7-8DBC-BEE598C07EA5}" destId="{97BA048F-9A0C-4189-8B8B-4F4A34612B5A}" srcOrd="2" destOrd="0" presId="urn:microsoft.com/office/officeart/2005/8/layout/hierarchy4"/>
    <dgm:cxn modelId="{D829D806-E4FC-4E1B-9558-673726F6F414}" type="presParOf" srcId="{97BA048F-9A0C-4189-8B8B-4F4A34612B5A}" destId="{F3B511ED-5FAD-4FF6-B4F8-A77DFC0DB3B0}" srcOrd="0" destOrd="0" presId="urn:microsoft.com/office/officeart/2005/8/layout/hierarchy4"/>
    <dgm:cxn modelId="{206CA923-FB6D-438D-BF1C-98E1EF2F12D1}" type="presParOf" srcId="{97BA048F-9A0C-4189-8B8B-4F4A34612B5A}" destId="{17C81F1B-718F-461C-A2A5-E0C27E0493FE}" srcOrd="1" destOrd="0" presId="urn:microsoft.com/office/officeart/2005/8/layout/hierarchy4"/>
    <dgm:cxn modelId="{47792926-D7F1-4148-8D35-049C3C0EE821}" type="presParOf" srcId="{97BA048F-9A0C-4189-8B8B-4F4A34612B5A}" destId="{87A86FC6-E784-440E-AD84-EF6DE2B9218D}" srcOrd="2" destOrd="0" presId="urn:microsoft.com/office/officeart/2005/8/layout/hierarchy4"/>
    <dgm:cxn modelId="{B7986400-C8B8-409D-ABAF-DCACC4D8F7BC}" type="presParOf" srcId="{87A86FC6-E784-440E-AD84-EF6DE2B9218D}" destId="{CB67248E-632A-441E-A6D7-FA0863902625}" srcOrd="0" destOrd="0" presId="urn:microsoft.com/office/officeart/2005/8/layout/hierarchy4"/>
    <dgm:cxn modelId="{5C63C5C1-6EED-4354-A8BF-439EB4E3E222}" type="presParOf" srcId="{CB67248E-632A-441E-A6D7-FA0863902625}" destId="{1C0CD0B3-D89C-4CAD-B5C2-4B5D64CA67CC}" srcOrd="0" destOrd="0" presId="urn:microsoft.com/office/officeart/2005/8/layout/hierarchy4"/>
    <dgm:cxn modelId="{B83552B0-1965-4E84-B6C7-7EB36F146128}" type="presParOf" srcId="{CB67248E-632A-441E-A6D7-FA0863902625}" destId="{697A1BCB-3AE0-4445-8187-FA0A3A6EE259}" srcOrd="1" destOrd="0" presId="urn:microsoft.com/office/officeart/2005/8/layout/hierarchy4"/>
    <dgm:cxn modelId="{DB28B152-F64E-4C24-AA60-1BAA4ADD3FCB}" type="presParOf" srcId="{87A86FC6-E784-440E-AD84-EF6DE2B9218D}" destId="{EDC1A54E-35B7-4475-8F28-0B8E5B5795FE}" srcOrd="1" destOrd="0" presId="urn:microsoft.com/office/officeart/2005/8/layout/hierarchy4"/>
    <dgm:cxn modelId="{185AD057-1E5A-4641-8291-B44DAF8CDA34}" type="presParOf" srcId="{87A86FC6-E784-440E-AD84-EF6DE2B9218D}" destId="{5F4FD131-5ABB-4CF6-9868-89ABF9C6693C}" srcOrd="2" destOrd="0" presId="urn:microsoft.com/office/officeart/2005/8/layout/hierarchy4"/>
    <dgm:cxn modelId="{1843F41A-6E4C-47A3-978E-EAE36C5FB9D5}" type="presParOf" srcId="{5F4FD131-5ABB-4CF6-9868-89ABF9C6693C}" destId="{A87EDDC1-C658-4141-BB25-F9E0431CED6A}" srcOrd="0" destOrd="0" presId="urn:microsoft.com/office/officeart/2005/8/layout/hierarchy4"/>
    <dgm:cxn modelId="{15E38F49-4924-4D80-9627-0FB6EFD4FE62}" type="presParOf" srcId="{5F4FD131-5ABB-4CF6-9868-89ABF9C6693C}" destId="{2A5A20FD-2729-4531-8EC3-C5AED36E1487}" srcOrd="1" destOrd="0" presId="urn:microsoft.com/office/officeart/2005/8/layout/hierarchy4"/>
    <dgm:cxn modelId="{0F77991D-B1D5-4814-A909-A62940ECDECC}" type="presParOf" srcId="{87A86FC6-E784-440E-AD84-EF6DE2B9218D}" destId="{D2BBAD8F-6E1C-4014-A881-ADBC110C041B}" srcOrd="3" destOrd="0" presId="urn:microsoft.com/office/officeart/2005/8/layout/hierarchy4"/>
    <dgm:cxn modelId="{A24B5D3A-F257-42F6-82C0-D13F3F5FBD9B}" type="presParOf" srcId="{87A86FC6-E784-440E-AD84-EF6DE2B9218D}" destId="{95F3D8DB-0AD2-4E2B-934D-C2B7B0CF4718}" srcOrd="4" destOrd="0" presId="urn:microsoft.com/office/officeart/2005/8/layout/hierarchy4"/>
    <dgm:cxn modelId="{B7FB71BB-B60F-44B2-B9E9-39E941513D39}" type="presParOf" srcId="{95F3D8DB-0AD2-4E2B-934D-C2B7B0CF4718}" destId="{41C59386-EBA4-44BB-A789-63ED7954B298}" srcOrd="0" destOrd="0" presId="urn:microsoft.com/office/officeart/2005/8/layout/hierarchy4"/>
    <dgm:cxn modelId="{3B2B409B-EB18-4271-9007-586BFF1E5E8D}" type="presParOf" srcId="{95F3D8DB-0AD2-4E2B-934D-C2B7B0CF4718}" destId="{E1A8C02A-CEA7-421B-A7E2-E68A9A3C8C5A}" srcOrd="1" destOrd="0" presId="urn:microsoft.com/office/officeart/2005/8/layout/hierarchy4"/>
    <dgm:cxn modelId="{E58A788F-1C3A-475C-921A-96A31C9A851D}" type="presParOf" srcId="{F5B3A5D0-8176-43C7-8DBC-BEE598C07EA5}" destId="{91A77094-943F-49FF-8467-9876F1F13E0C}" srcOrd="3" destOrd="0" presId="urn:microsoft.com/office/officeart/2005/8/layout/hierarchy4"/>
    <dgm:cxn modelId="{0C88A92A-A1F7-42CD-A677-13FB8952DFE2}" type="presParOf" srcId="{F5B3A5D0-8176-43C7-8DBC-BEE598C07EA5}" destId="{9BEBFCB2-BDFF-4B56-A49C-17E8AB26B82D}" srcOrd="4" destOrd="0" presId="urn:microsoft.com/office/officeart/2005/8/layout/hierarchy4"/>
    <dgm:cxn modelId="{E78CCF5F-4758-4F34-9118-FC7E51E7F870}" type="presParOf" srcId="{9BEBFCB2-BDFF-4B56-A49C-17E8AB26B82D}" destId="{CE1FE605-1774-4D51-9751-EFA976D17970}" srcOrd="0" destOrd="0" presId="urn:microsoft.com/office/officeart/2005/8/layout/hierarchy4"/>
    <dgm:cxn modelId="{D88B8225-4305-44EB-B7A0-9F0B8CF3BC9E}" type="presParOf" srcId="{9BEBFCB2-BDFF-4B56-A49C-17E8AB26B82D}" destId="{6842E926-F2A3-4060-B4A0-6289BCF711D0}" srcOrd="1" destOrd="0" presId="urn:microsoft.com/office/officeart/2005/8/layout/hierarchy4"/>
    <dgm:cxn modelId="{767C23A8-B5FA-4880-B173-691175BB7B44}" type="presParOf" srcId="{9BEBFCB2-BDFF-4B56-A49C-17E8AB26B82D}" destId="{56791F7C-8FA9-4423-9E59-5884245DCFE9}" srcOrd="2" destOrd="0" presId="urn:microsoft.com/office/officeart/2005/8/layout/hierarchy4"/>
    <dgm:cxn modelId="{2A614963-8705-480A-95FA-DB56846EB5BC}" type="presParOf" srcId="{56791F7C-8FA9-4423-9E59-5884245DCFE9}" destId="{4A15B4F5-E261-4D4C-A333-C124AFEE5D11}" srcOrd="0" destOrd="0" presId="urn:microsoft.com/office/officeart/2005/8/layout/hierarchy4"/>
    <dgm:cxn modelId="{91E23FAE-30FE-4120-BAB6-ECB7D6B4A748}" type="presParOf" srcId="{4A15B4F5-E261-4D4C-A333-C124AFEE5D11}" destId="{8D52205F-6288-44B7-BBD0-A907428494C8}" srcOrd="0" destOrd="0" presId="urn:microsoft.com/office/officeart/2005/8/layout/hierarchy4"/>
    <dgm:cxn modelId="{707C196E-10B1-4B07-8C3A-59BBE2D9D0FB}" type="presParOf" srcId="{4A15B4F5-E261-4D4C-A333-C124AFEE5D11}" destId="{15B2A863-8F95-4B95-BCF9-365068DB9C0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239FD-44DD-45ED-83A6-0539A6F95BCE}">
      <dsp:nvSpPr>
        <dsp:cNvPr id="0" name=""/>
        <dsp:cNvSpPr/>
      </dsp:nvSpPr>
      <dsp:spPr>
        <a:xfrm rot="5400000">
          <a:off x="5404711" y="-2416134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Issues paper</a:t>
          </a:r>
          <a:endParaRPr lang="en-AU" sz="1600" kern="1200" dirty="0"/>
        </a:p>
      </dsp:txBody>
      <dsp:txXfrm rot="-5400000">
        <a:off x="2946082" y="58127"/>
        <a:ext cx="5221847" cy="288957"/>
      </dsp:txXfrm>
    </dsp:sp>
    <dsp:sp modelId="{8A8172C4-6918-43BC-91B2-36F901D985A5}">
      <dsp:nvSpPr>
        <dsp:cNvPr id="0" name=""/>
        <dsp:cNvSpPr/>
      </dsp:nvSpPr>
      <dsp:spPr>
        <a:xfrm>
          <a:off x="0" y="2466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20 Dec 2012</a:t>
          </a:r>
          <a:endParaRPr lang="en-AU" sz="2000" kern="1200" dirty="0"/>
        </a:p>
      </dsp:txBody>
      <dsp:txXfrm>
        <a:off x="19540" y="22006"/>
        <a:ext cx="2907002" cy="361196"/>
      </dsp:txXfrm>
    </dsp:sp>
    <dsp:sp modelId="{42CA48F7-C537-43DB-AB00-9C88E07C60A9}">
      <dsp:nvSpPr>
        <dsp:cNvPr id="0" name=""/>
        <dsp:cNvSpPr/>
      </dsp:nvSpPr>
      <dsp:spPr>
        <a:xfrm rot="5400000">
          <a:off x="5404711" y="-1995844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Initial Roundtable</a:t>
          </a:r>
          <a:endParaRPr lang="en-AU" sz="1600" kern="1200" dirty="0"/>
        </a:p>
      </dsp:txBody>
      <dsp:txXfrm rot="-5400000">
        <a:off x="2946082" y="478417"/>
        <a:ext cx="5221847" cy="288957"/>
      </dsp:txXfrm>
    </dsp:sp>
    <dsp:sp modelId="{E1F60762-30FD-4D6B-B1AD-81793CBC860D}">
      <dsp:nvSpPr>
        <dsp:cNvPr id="0" name=""/>
        <dsp:cNvSpPr/>
      </dsp:nvSpPr>
      <dsp:spPr>
        <a:xfrm>
          <a:off x="0" y="422757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12 Feb 2013</a:t>
          </a:r>
          <a:endParaRPr lang="en-AU" sz="2000" kern="1200" dirty="0"/>
        </a:p>
      </dsp:txBody>
      <dsp:txXfrm>
        <a:off x="19540" y="442297"/>
        <a:ext cx="2907002" cy="361196"/>
      </dsp:txXfrm>
    </dsp:sp>
    <dsp:sp modelId="{59EBC561-0F12-4AE4-92EC-40404E58A7D6}">
      <dsp:nvSpPr>
        <dsp:cNvPr id="0" name=""/>
        <dsp:cNvSpPr/>
      </dsp:nvSpPr>
      <dsp:spPr>
        <a:xfrm rot="5400000">
          <a:off x="5404711" y="-1575553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Category selection</a:t>
          </a:r>
          <a:endParaRPr lang="en-AU" sz="1600" kern="1200" dirty="0"/>
        </a:p>
      </dsp:txBody>
      <dsp:txXfrm rot="-5400000">
        <a:off x="2946082" y="898708"/>
        <a:ext cx="5221847" cy="288957"/>
      </dsp:txXfrm>
    </dsp:sp>
    <dsp:sp modelId="{7D3396FC-C555-490F-8694-02D5356DB7A2}">
      <dsp:nvSpPr>
        <dsp:cNvPr id="0" name=""/>
        <dsp:cNvSpPr/>
      </dsp:nvSpPr>
      <dsp:spPr>
        <a:xfrm>
          <a:off x="30429" y="838516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28 Feb 2013</a:t>
          </a:r>
          <a:endParaRPr lang="en-AU" sz="2000" kern="1200" dirty="0"/>
        </a:p>
      </dsp:txBody>
      <dsp:txXfrm>
        <a:off x="49969" y="858056"/>
        <a:ext cx="2907002" cy="361196"/>
      </dsp:txXfrm>
    </dsp:sp>
    <dsp:sp modelId="{57AC9B80-CFF4-4461-8987-BB7AF563FDBD}">
      <dsp:nvSpPr>
        <dsp:cNvPr id="0" name=""/>
        <dsp:cNvSpPr/>
      </dsp:nvSpPr>
      <dsp:spPr>
        <a:xfrm rot="5400000">
          <a:off x="5404711" y="-1155263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Replacement/Demand</a:t>
          </a:r>
          <a:endParaRPr lang="en-AU" sz="1600" kern="1200" dirty="0"/>
        </a:p>
      </dsp:txBody>
      <dsp:txXfrm rot="-5400000">
        <a:off x="2946082" y="1318998"/>
        <a:ext cx="5221847" cy="288957"/>
      </dsp:txXfrm>
    </dsp:sp>
    <dsp:sp modelId="{E47F2BA0-B998-437E-BD67-ACAA66F8F6B3}">
      <dsp:nvSpPr>
        <dsp:cNvPr id="0" name=""/>
        <dsp:cNvSpPr/>
      </dsp:nvSpPr>
      <dsp:spPr>
        <a:xfrm>
          <a:off x="0" y="1263338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7/8 Mar 2013</a:t>
          </a:r>
          <a:endParaRPr lang="en-AU" sz="2000" kern="1200" dirty="0"/>
        </a:p>
      </dsp:txBody>
      <dsp:txXfrm>
        <a:off x="19540" y="1282878"/>
        <a:ext cx="2907002" cy="361196"/>
      </dsp:txXfrm>
    </dsp:sp>
    <dsp:sp modelId="{D2C0A8F7-A96A-4D11-989F-2D5FE3470E94}">
      <dsp:nvSpPr>
        <dsp:cNvPr id="0" name=""/>
        <dsp:cNvSpPr/>
      </dsp:nvSpPr>
      <dsp:spPr>
        <a:xfrm rot="5400000">
          <a:off x="5404711" y="-734972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Connection/Customer driven capex</a:t>
          </a:r>
          <a:endParaRPr lang="en-AU" sz="1600" kern="1200" dirty="0"/>
        </a:p>
      </dsp:txBody>
      <dsp:txXfrm rot="-5400000">
        <a:off x="2946082" y="1739289"/>
        <a:ext cx="5221847" cy="288957"/>
      </dsp:txXfrm>
    </dsp:sp>
    <dsp:sp modelId="{7CE85D2A-9016-461B-9E98-4D0C24BD2536}">
      <dsp:nvSpPr>
        <dsp:cNvPr id="0" name=""/>
        <dsp:cNvSpPr/>
      </dsp:nvSpPr>
      <dsp:spPr>
        <a:xfrm>
          <a:off x="0" y="1683628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19/20 Mar 2013</a:t>
          </a:r>
          <a:endParaRPr lang="en-AU" sz="2000" kern="1200" dirty="0"/>
        </a:p>
      </dsp:txBody>
      <dsp:txXfrm>
        <a:off x="19540" y="1703168"/>
        <a:ext cx="2907002" cy="361196"/>
      </dsp:txXfrm>
    </dsp:sp>
    <dsp:sp modelId="{731E116E-9D43-45A3-935C-4E48EE4B2A01}">
      <dsp:nvSpPr>
        <dsp:cNvPr id="0" name=""/>
        <dsp:cNvSpPr/>
      </dsp:nvSpPr>
      <dsp:spPr>
        <a:xfrm rot="5400000">
          <a:off x="5404711" y="-314682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Repex/Augex models, demand forecasting</a:t>
          </a:r>
          <a:endParaRPr lang="en-AU" sz="1600" kern="1200" dirty="0"/>
        </a:p>
      </dsp:txBody>
      <dsp:txXfrm rot="-5400000">
        <a:off x="2946082" y="2159579"/>
        <a:ext cx="5221847" cy="288957"/>
      </dsp:txXfrm>
    </dsp:sp>
    <dsp:sp modelId="{B7607110-F6DA-4C61-B750-E0B37DB9BE9B}">
      <dsp:nvSpPr>
        <dsp:cNvPr id="0" name=""/>
        <dsp:cNvSpPr/>
      </dsp:nvSpPr>
      <dsp:spPr>
        <a:xfrm>
          <a:off x="0" y="2103919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27 Mar 2013</a:t>
          </a:r>
          <a:endParaRPr lang="en-AU" sz="2000" kern="1200" dirty="0"/>
        </a:p>
      </dsp:txBody>
      <dsp:txXfrm>
        <a:off x="19540" y="2123459"/>
        <a:ext cx="2907002" cy="361196"/>
      </dsp:txXfrm>
    </dsp:sp>
    <dsp:sp modelId="{8F8CAB4E-2669-492B-B0A6-D449411C5C0B}">
      <dsp:nvSpPr>
        <dsp:cNvPr id="0" name=""/>
        <dsp:cNvSpPr/>
      </dsp:nvSpPr>
      <dsp:spPr>
        <a:xfrm rot="5400000">
          <a:off x="5404711" y="105608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Opex category assessment</a:t>
          </a:r>
          <a:endParaRPr lang="en-AU" sz="1600" kern="1200" dirty="0"/>
        </a:p>
      </dsp:txBody>
      <dsp:txXfrm rot="-5400000">
        <a:off x="2946082" y="2579869"/>
        <a:ext cx="5221847" cy="288957"/>
      </dsp:txXfrm>
    </dsp:sp>
    <dsp:sp modelId="{FF8E02A8-3EF7-486A-AEB3-CE1B18798F80}">
      <dsp:nvSpPr>
        <dsp:cNvPr id="0" name=""/>
        <dsp:cNvSpPr/>
      </dsp:nvSpPr>
      <dsp:spPr>
        <a:xfrm>
          <a:off x="0" y="2524209"/>
          <a:ext cx="2946082" cy="400276"/>
        </a:xfrm>
        <a:prstGeom prst="roundRect">
          <a:avLst/>
        </a:prstGeom>
        <a:solidFill>
          <a:schemeClr val="accent1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11 Apr 2013</a:t>
          </a:r>
          <a:endParaRPr lang="en-AU" sz="2000" kern="1200" dirty="0"/>
        </a:p>
      </dsp:txBody>
      <dsp:txXfrm>
        <a:off x="19540" y="2543749"/>
        <a:ext cx="2907002" cy="361196"/>
      </dsp:txXfrm>
    </dsp:sp>
    <dsp:sp modelId="{2E201568-C891-4888-946B-F798A4AE39A4}">
      <dsp:nvSpPr>
        <dsp:cNvPr id="0" name=""/>
        <dsp:cNvSpPr/>
      </dsp:nvSpPr>
      <dsp:spPr>
        <a:xfrm rot="5400000">
          <a:off x="5404711" y="525899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Base-step-trend/Productivity change</a:t>
          </a:r>
          <a:endParaRPr lang="en-AU" sz="1600" kern="1200" dirty="0"/>
        </a:p>
      </dsp:txBody>
      <dsp:txXfrm rot="-5400000">
        <a:off x="2946082" y="3000160"/>
        <a:ext cx="5221847" cy="288957"/>
      </dsp:txXfrm>
    </dsp:sp>
    <dsp:sp modelId="{B2CD2515-DDB1-4554-A676-21C0939693A6}">
      <dsp:nvSpPr>
        <dsp:cNvPr id="0" name=""/>
        <dsp:cNvSpPr/>
      </dsp:nvSpPr>
      <dsp:spPr>
        <a:xfrm>
          <a:off x="0" y="2944500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8 May 2013</a:t>
          </a:r>
          <a:endParaRPr lang="en-AU" sz="2000" kern="1200" dirty="0"/>
        </a:p>
      </dsp:txBody>
      <dsp:txXfrm>
        <a:off x="19540" y="2964040"/>
        <a:ext cx="2907002" cy="361196"/>
      </dsp:txXfrm>
    </dsp:sp>
    <dsp:sp modelId="{D8A47945-17EA-4D5A-8155-E980C0A1BB50}">
      <dsp:nvSpPr>
        <dsp:cNvPr id="0" name=""/>
        <dsp:cNvSpPr/>
      </dsp:nvSpPr>
      <dsp:spPr>
        <a:xfrm rot="5400000">
          <a:off x="5404711" y="946189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b="0" u="none" kern="1200" dirty="0" smtClean="0"/>
            <a:t>Overheads, </a:t>
          </a:r>
          <a:r>
            <a:rPr lang="en-AU" sz="1600" kern="1200" dirty="0" smtClean="0"/>
            <a:t>Cost allocation and accounting</a:t>
          </a:r>
          <a:endParaRPr lang="en-AU" sz="1600" kern="1200" dirty="0"/>
        </a:p>
      </dsp:txBody>
      <dsp:txXfrm rot="-5400000">
        <a:off x="2946082" y="3420450"/>
        <a:ext cx="5221847" cy="288957"/>
      </dsp:txXfrm>
    </dsp:sp>
    <dsp:sp modelId="{74E325E9-0AD1-449D-98A2-83FC1F6E4B36}">
      <dsp:nvSpPr>
        <dsp:cNvPr id="0" name=""/>
        <dsp:cNvSpPr/>
      </dsp:nvSpPr>
      <dsp:spPr>
        <a:xfrm>
          <a:off x="0" y="3364791"/>
          <a:ext cx="2946082" cy="400276"/>
        </a:xfrm>
        <a:prstGeom prst="roundRect">
          <a:avLst/>
        </a:prstGeom>
        <a:solidFill>
          <a:srgbClr val="FFC0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16 May 2013</a:t>
          </a:r>
          <a:endParaRPr lang="en-AU" sz="2000" kern="1200" dirty="0"/>
        </a:p>
      </dsp:txBody>
      <dsp:txXfrm>
        <a:off x="19540" y="3384331"/>
        <a:ext cx="2907002" cy="361196"/>
      </dsp:txXfrm>
    </dsp:sp>
    <dsp:sp modelId="{3C8505A0-8D41-47D5-83B4-CEB3E3884174}">
      <dsp:nvSpPr>
        <dsp:cNvPr id="0" name=""/>
        <dsp:cNvSpPr/>
      </dsp:nvSpPr>
      <dsp:spPr>
        <a:xfrm rot="5400000">
          <a:off x="5404711" y="1366480"/>
          <a:ext cx="320221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600" kern="1200" dirty="0" smtClean="0"/>
            <a:t>Expenditure setting process</a:t>
          </a:r>
          <a:endParaRPr lang="en-AU" sz="1600" kern="1200" dirty="0"/>
        </a:p>
      </dsp:txBody>
      <dsp:txXfrm rot="-5400000">
        <a:off x="2946082" y="3840741"/>
        <a:ext cx="5221847" cy="288957"/>
      </dsp:txXfrm>
    </dsp:sp>
    <dsp:sp modelId="{3484E5D0-E4FB-445F-ADD3-D0CD4CE589A5}">
      <dsp:nvSpPr>
        <dsp:cNvPr id="0" name=""/>
        <dsp:cNvSpPr/>
      </dsp:nvSpPr>
      <dsp:spPr>
        <a:xfrm>
          <a:off x="0" y="3785081"/>
          <a:ext cx="2946082" cy="400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TBC (~mid June)</a:t>
          </a:r>
          <a:endParaRPr lang="en-AU" sz="2000" kern="1200" dirty="0"/>
        </a:p>
      </dsp:txBody>
      <dsp:txXfrm>
        <a:off x="19540" y="3804621"/>
        <a:ext cx="2907002" cy="3611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A33C9-36CA-42A5-AEA0-D415B8A717E8}">
      <dsp:nvSpPr>
        <dsp:cNvPr id="0" name=""/>
        <dsp:cNvSpPr/>
      </dsp:nvSpPr>
      <dsp:spPr>
        <a:xfrm>
          <a:off x="4993" y="2179"/>
          <a:ext cx="8173574" cy="634158"/>
        </a:xfrm>
        <a:prstGeom prst="roundRect">
          <a:avLst>
            <a:gd name="adj" fmla="val 10000"/>
          </a:avLst>
        </a:prstGeom>
        <a:solidFill>
          <a:srgbClr val="FA7D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700" kern="1200" dirty="0" smtClean="0"/>
            <a:t>Expenditure</a:t>
          </a:r>
          <a:endParaRPr lang="en-AU" sz="2700" kern="1200" dirty="0"/>
        </a:p>
      </dsp:txBody>
      <dsp:txXfrm>
        <a:off x="23567" y="20753"/>
        <a:ext cx="8136426" cy="597010"/>
      </dsp:txXfrm>
    </dsp:sp>
    <dsp:sp modelId="{245F2798-DA08-4928-9F4B-2CAEF67EB24C}">
      <dsp:nvSpPr>
        <dsp:cNvPr id="0" name=""/>
        <dsp:cNvSpPr/>
      </dsp:nvSpPr>
      <dsp:spPr>
        <a:xfrm>
          <a:off x="12971" y="832806"/>
          <a:ext cx="4117649" cy="522136"/>
        </a:xfrm>
        <a:prstGeom prst="roundRect">
          <a:avLst>
            <a:gd name="adj" fmla="val 10000"/>
          </a:avLst>
        </a:prstGeom>
        <a:solidFill>
          <a:srgbClr val="F19309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/>
            <a:t>opex</a:t>
          </a:r>
          <a:endParaRPr lang="en-AU" sz="2200" kern="1200" dirty="0"/>
        </a:p>
      </dsp:txBody>
      <dsp:txXfrm>
        <a:off x="28264" y="848099"/>
        <a:ext cx="4087063" cy="491550"/>
      </dsp:txXfrm>
    </dsp:sp>
    <dsp:sp modelId="{1567F61F-0FE0-45C4-BFB1-5453213443D6}">
      <dsp:nvSpPr>
        <dsp:cNvPr id="0" name=""/>
        <dsp:cNvSpPr/>
      </dsp:nvSpPr>
      <dsp:spPr>
        <a:xfrm>
          <a:off x="52985" y="1551413"/>
          <a:ext cx="1018055" cy="783575"/>
        </a:xfrm>
        <a:prstGeom prst="roundRect">
          <a:avLst>
            <a:gd name="adj" fmla="val 10000"/>
          </a:avLst>
        </a:prstGeom>
        <a:solidFill>
          <a:srgbClr val="DB7D1F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50" b="1" kern="1200" dirty="0" smtClean="0"/>
            <a:t>direct</a:t>
          </a:r>
          <a:endParaRPr lang="en-AU" sz="1350" b="1" kern="1200" dirty="0"/>
        </a:p>
      </dsp:txBody>
      <dsp:txXfrm>
        <a:off x="75935" y="1574363"/>
        <a:ext cx="972155" cy="737675"/>
      </dsp:txXfrm>
    </dsp:sp>
    <dsp:sp modelId="{F7B1CDE7-5185-4DCC-A35A-6EB4221773F5}">
      <dsp:nvSpPr>
        <dsp:cNvPr id="0" name=""/>
        <dsp:cNvSpPr/>
      </dsp:nvSpPr>
      <dsp:spPr>
        <a:xfrm>
          <a:off x="70994" y="2491533"/>
          <a:ext cx="249794" cy="2978587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emergency</a:t>
          </a:r>
          <a:endParaRPr lang="en-AU" sz="1600" kern="1200" dirty="0"/>
        </a:p>
      </dsp:txBody>
      <dsp:txXfrm>
        <a:off x="78310" y="2498849"/>
        <a:ext cx="235162" cy="2963955"/>
      </dsp:txXfrm>
    </dsp:sp>
    <dsp:sp modelId="{692FC7A4-7D0A-4146-AE66-B6C2302D16C6}">
      <dsp:nvSpPr>
        <dsp:cNvPr id="0" name=""/>
        <dsp:cNvSpPr/>
      </dsp:nvSpPr>
      <dsp:spPr>
        <a:xfrm>
          <a:off x="392143" y="2491533"/>
          <a:ext cx="293917" cy="2978587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maintenance</a:t>
          </a:r>
          <a:endParaRPr lang="en-AU" sz="1600" kern="1200" dirty="0"/>
        </a:p>
      </dsp:txBody>
      <dsp:txXfrm>
        <a:off x="400752" y="2500142"/>
        <a:ext cx="276699" cy="2961369"/>
      </dsp:txXfrm>
    </dsp:sp>
    <dsp:sp modelId="{0DD44BCB-110B-4CA9-A99A-3123BBF7F56F}">
      <dsp:nvSpPr>
        <dsp:cNvPr id="0" name=""/>
        <dsp:cNvSpPr/>
      </dsp:nvSpPr>
      <dsp:spPr>
        <a:xfrm>
          <a:off x="762472" y="2491533"/>
          <a:ext cx="271913" cy="2978610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Veg mgt</a:t>
          </a:r>
          <a:endParaRPr lang="en-AU" sz="1600" kern="1200" dirty="0"/>
        </a:p>
      </dsp:txBody>
      <dsp:txXfrm>
        <a:off x="770436" y="2499497"/>
        <a:ext cx="255985" cy="2962682"/>
      </dsp:txXfrm>
    </dsp:sp>
    <dsp:sp modelId="{9E0CF1C6-EC25-4C3B-811D-1ECC35BF1A7A}">
      <dsp:nvSpPr>
        <dsp:cNvPr id="0" name=""/>
        <dsp:cNvSpPr/>
      </dsp:nvSpPr>
      <dsp:spPr>
        <a:xfrm>
          <a:off x="1166527" y="1551413"/>
          <a:ext cx="1377894" cy="792828"/>
        </a:xfrm>
        <a:prstGeom prst="roundRect">
          <a:avLst>
            <a:gd name="adj" fmla="val 10000"/>
          </a:avLst>
        </a:prstGeom>
        <a:solidFill>
          <a:srgbClr val="DB7D1F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50" b="1" kern="1200" dirty="0" smtClean="0"/>
            <a:t>Direct overheads</a:t>
          </a:r>
          <a:endParaRPr lang="en-AU" sz="1350" b="1" kern="1200" dirty="0"/>
        </a:p>
      </dsp:txBody>
      <dsp:txXfrm>
        <a:off x="1189748" y="1574634"/>
        <a:ext cx="1331452" cy="746386"/>
      </dsp:txXfrm>
    </dsp:sp>
    <dsp:sp modelId="{8F0A3129-7CBB-40DD-8498-839C3FEF6C5B}">
      <dsp:nvSpPr>
        <dsp:cNvPr id="0" name=""/>
        <dsp:cNvSpPr/>
      </dsp:nvSpPr>
      <dsp:spPr>
        <a:xfrm>
          <a:off x="1125487" y="2466730"/>
          <a:ext cx="345595" cy="2994780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operations</a:t>
          </a:r>
          <a:endParaRPr lang="en-AU" sz="1600" kern="1200" dirty="0"/>
        </a:p>
      </dsp:txBody>
      <dsp:txXfrm>
        <a:off x="1135609" y="2476852"/>
        <a:ext cx="325351" cy="2974536"/>
      </dsp:txXfrm>
    </dsp:sp>
    <dsp:sp modelId="{DE38E922-9714-45F9-97B5-ACF1084F5AF8}">
      <dsp:nvSpPr>
        <dsp:cNvPr id="0" name=""/>
        <dsp:cNvSpPr/>
      </dsp:nvSpPr>
      <dsp:spPr>
        <a:xfrm>
          <a:off x="1495651" y="2466730"/>
          <a:ext cx="595998" cy="2994780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Network planning &amp; management</a:t>
          </a:r>
          <a:endParaRPr lang="en-AU" sz="1600" kern="1200" dirty="0"/>
        </a:p>
      </dsp:txBody>
      <dsp:txXfrm>
        <a:off x="1513107" y="2484186"/>
        <a:ext cx="561086" cy="2959868"/>
      </dsp:txXfrm>
    </dsp:sp>
    <dsp:sp modelId="{16E65283-1A6E-40D6-9A07-A38DF858D0D5}">
      <dsp:nvSpPr>
        <dsp:cNvPr id="0" name=""/>
        <dsp:cNvSpPr/>
      </dsp:nvSpPr>
      <dsp:spPr>
        <a:xfrm>
          <a:off x="2116218" y="2453422"/>
          <a:ext cx="469244" cy="3020180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Billing, customer interface</a:t>
          </a:r>
          <a:endParaRPr lang="en-AU" sz="1600" kern="1200" dirty="0"/>
        </a:p>
      </dsp:txBody>
      <dsp:txXfrm>
        <a:off x="2129962" y="2467166"/>
        <a:ext cx="441756" cy="2992692"/>
      </dsp:txXfrm>
    </dsp:sp>
    <dsp:sp modelId="{2810AFB1-DDB2-4C0C-B8E8-39BF6D5F91F3}">
      <dsp:nvSpPr>
        <dsp:cNvPr id="0" name=""/>
        <dsp:cNvSpPr/>
      </dsp:nvSpPr>
      <dsp:spPr>
        <a:xfrm>
          <a:off x="2639909" y="1551413"/>
          <a:ext cx="1450699" cy="774703"/>
        </a:xfrm>
        <a:prstGeom prst="roundRect">
          <a:avLst>
            <a:gd name="adj" fmla="val 10000"/>
          </a:avLst>
        </a:prstGeom>
        <a:solidFill>
          <a:srgbClr val="DB7D1F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50" b="1" kern="1200" dirty="0" smtClean="0"/>
            <a:t>Indirect/ corporate</a:t>
          </a:r>
          <a:endParaRPr lang="en-AU" sz="1350" b="1" kern="1200" dirty="0"/>
        </a:p>
      </dsp:txBody>
      <dsp:txXfrm>
        <a:off x="2662599" y="1574103"/>
        <a:ext cx="1405319" cy="729323"/>
      </dsp:txXfrm>
    </dsp:sp>
    <dsp:sp modelId="{19D4122C-C3BF-45EB-963A-10E68A8F5C9A}">
      <dsp:nvSpPr>
        <dsp:cNvPr id="0" name=""/>
        <dsp:cNvSpPr/>
      </dsp:nvSpPr>
      <dsp:spPr>
        <a:xfrm>
          <a:off x="2674336" y="2466968"/>
          <a:ext cx="473731" cy="2977800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Licence fees</a:t>
          </a:r>
          <a:endParaRPr lang="en-AU" sz="1600" kern="1200" dirty="0"/>
        </a:p>
      </dsp:txBody>
      <dsp:txXfrm>
        <a:off x="2688211" y="2480843"/>
        <a:ext cx="445981" cy="2950050"/>
      </dsp:txXfrm>
    </dsp:sp>
    <dsp:sp modelId="{2D91304A-C54F-4807-B306-64F3E1DF473A}">
      <dsp:nvSpPr>
        <dsp:cNvPr id="0" name=""/>
        <dsp:cNvSpPr/>
      </dsp:nvSpPr>
      <dsp:spPr>
        <a:xfrm>
          <a:off x="3175197" y="2466730"/>
          <a:ext cx="459116" cy="2866351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CEO/ finance/ HR</a:t>
          </a:r>
          <a:endParaRPr lang="en-AU" sz="1600" kern="1200" dirty="0"/>
        </a:p>
      </dsp:txBody>
      <dsp:txXfrm>
        <a:off x="3188644" y="2480177"/>
        <a:ext cx="432222" cy="2839457"/>
      </dsp:txXfrm>
    </dsp:sp>
    <dsp:sp modelId="{07CCC267-A8A9-424E-BE08-90B82C680196}">
      <dsp:nvSpPr>
        <dsp:cNvPr id="0" name=""/>
        <dsp:cNvSpPr/>
      </dsp:nvSpPr>
      <dsp:spPr>
        <a:xfrm>
          <a:off x="3703018" y="2469234"/>
          <a:ext cx="399858" cy="3021826"/>
        </a:xfrm>
        <a:prstGeom prst="roundRect">
          <a:avLst>
            <a:gd name="adj" fmla="val 10000"/>
          </a:avLst>
        </a:prstGeom>
        <a:solidFill>
          <a:srgbClr val="BD6B3D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Allocated overheads</a:t>
          </a:r>
          <a:endParaRPr lang="en-AU" sz="1600" kern="1200" dirty="0"/>
        </a:p>
      </dsp:txBody>
      <dsp:txXfrm>
        <a:off x="3714729" y="2480945"/>
        <a:ext cx="376436" cy="2998404"/>
      </dsp:txXfrm>
    </dsp:sp>
    <dsp:sp modelId="{43315C0A-82DA-44DD-8912-7F0991F9DF3D}">
      <dsp:nvSpPr>
        <dsp:cNvPr id="0" name=""/>
        <dsp:cNvSpPr/>
      </dsp:nvSpPr>
      <dsp:spPr>
        <a:xfrm>
          <a:off x="4238140" y="832806"/>
          <a:ext cx="3932449" cy="542051"/>
        </a:xfrm>
        <a:prstGeom prst="roundRect">
          <a:avLst>
            <a:gd name="adj" fmla="val 10000"/>
          </a:avLst>
        </a:prstGeom>
        <a:solidFill>
          <a:srgbClr val="FF00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200" kern="1200" dirty="0" smtClean="0"/>
            <a:t>capex</a:t>
          </a:r>
          <a:endParaRPr lang="en-AU" sz="2200" kern="1200" dirty="0"/>
        </a:p>
      </dsp:txBody>
      <dsp:txXfrm>
        <a:off x="4254016" y="848682"/>
        <a:ext cx="3900697" cy="510299"/>
      </dsp:txXfrm>
    </dsp:sp>
    <dsp:sp modelId="{BEC9D04F-C193-4CF7-B681-4328C76142D6}">
      <dsp:nvSpPr>
        <dsp:cNvPr id="0" name=""/>
        <dsp:cNvSpPr/>
      </dsp:nvSpPr>
      <dsp:spPr>
        <a:xfrm>
          <a:off x="7005211" y="1530624"/>
          <a:ext cx="1104383" cy="918420"/>
        </a:xfrm>
        <a:prstGeom prst="roundRect">
          <a:avLst>
            <a:gd name="adj" fmla="val 10000"/>
          </a:avLst>
        </a:prstGeom>
        <a:solidFill>
          <a:srgbClr val="E51515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50" b="1" kern="1200" dirty="0" smtClean="0"/>
            <a:t>Direct/ system</a:t>
          </a:r>
          <a:endParaRPr lang="en-AU" sz="1350" b="1" kern="1200" dirty="0"/>
        </a:p>
      </dsp:txBody>
      <dsp:txXfrm>
        <a:off x="7032111" y="1557524"/>
        <a:ext cx="1050583" cy="864620"/>
      </dsp:txXfrm>
    </dsp:sp>
    <dsp:sp modelId="{05A5C0C6-6C55-475D-9866-CEDE796D06CC}">
      <dsp:nvSpPr>
        <dsp:cNvPr id="0" name=""/>
        <dsp:cNvSpPr/>
      </dsp:nvSpPr>
      <dsp:spPr>
        <a:xfrm flipH="1">
          <a:off x="6968171" y="2610733"/>
          <a:ext cx="346203" cy="2794731"/>
        </a:xfrm>
        <a:prstGeom prst="roundRect">
          <a:avLst>
            <a:gd name="adj" fmla="val 10000"/>
          </a:avLst>
        </a:prstGeom>
        <a:solidFill>
          <a:srgbClr val="C43636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connections</a:t>
          </a:r>
          <a:endParaRPr lang="en-AU" sz="1600" kern="1200" dirty="0"/>
        </a:p>
      </dsp:txBody>
      <dsp:txXfrm>
        <a:off x="6978311" y="2620873"/>
        <a:ext cx="325923" cy="2774451"/>
      </dsp:txXfrm>
    </dsp:sp>
    <dsp:sp modelId="{109DCAED-02DE-4AAB-AC96-63ACCED0CF42}">
      <dsp:nvSpPr>
        <dsp:cNvPr id="0" name=""/>
        <dsp:cNvSpPr/>
      </dsp:nvSpPr>
      <dsp:spPr>
        <a:xfrm>
          <a:off x="7329590" y="2610733"/>
          <a:ext cx="341589" cy="2794731"/>
        </a:xfrm>
        <a:prstGeom prst="roundRect">
          <a:avLst>
            <a:gd name="adj" fmla="val 10000"/>
          </a:avLst>
        </a:prstGeom>
        <a:solidFill>
          <a:srgbClr val="C43636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augex</a:t>
          </a:r>
          <a:endParaRPr lang="en-AU" sz="1600" kern="1200" dirty="0"/>
        </a:p>
      </dsp:txBody>
      <dsp:txXfrm>
        <a:off x="7339595" y="2620738"/>
        <a:ext cx="321579" cy="2774721"/>
      </dsp:txXfrm>
    </dsp:sp>
    <dsp:sp modelId="{C6A0BCD5-527A-4EB8-8BA0-DBAFCFE994E4}">
      <dsp:nvSpPr>
        <dsp:cNvPr id="0" name=""/>
        <dsp:cNvSpPr/>
      </dsp:nvSpPr>
      <dsp:spPr>
        <a:xfrm>
          <a:off x="7717170" y="2610733"/>
          <a:ext cx="382176" cy="2794731"/>
        </a:xfrm>
        <a:prstGeom prst="roundRect">
          <a:avLst>
            <a:gd name="adj" fmla="val 10000"/>
          </a:avLst>
        </a:prstGeom>
        <a:solidFill>
          <a:srgbClr val="C43636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repex</a:t>
          </a:r>
          <a:endParaRPr lang="en-AU" sz="1600" kern="1200" dirty="0"/>
        </a:p>
      </dsp:txBody>
      <dsp:txXfrm>
        <a:off x="7728364" y="2621927"/>
        <a:ext cx="359788" cy="2772343"/>
      </dsp:txXfrm>
    </dsp:sp>
    <dsp:sp modelId="{F3B511ED-5FAD-4FF6-B4F8-A77DFC0DB3B0}">
      <dsp:nvSpPr>
        <dsp:cNvPr id="0" name=""/>
        <dsp:cNvSpPr/>
      </dsp:nvSpPr>
      <dsp:spPr>
        <a:xfrm>
          <a:off x="5434763" y="1530622"/>
          <a:ext cx="1455710" cy="895476"/>
        </a:xfrm>
        <a:prstGeom prst="roundRect">
          <a:avLst>
            <a:gd name="adj" fmla="val 10000"/>
          </a:avLst>
        </a:prstGeom>
        <a:solidFill>
          <a:srgbClr val="E51515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50" b="1" kern="1200" dirty="0" smtClean="0"/>
            <a:t>Non-system</a:t>
          </a:r>
          <a:endParaRPr lang="en-AU" sz="1350" b="1" kern="1200" dirty="0"/>
        </a:p>
      </dsp:txBody>
      <dsp:txXfrm>
        <a:off x="5460991" y="1556850"/>
        <a:ext cx="1403254" cy="843020"/>
      </dsp:txXfrm>
    </dsp:sp>
    <dsp:sp modelId="{1C0CD0B3-D89C-4CAD-B5C2-4B5D64CA67CC}">
      <dsp:nvSpPr>
        <dsp:cNvPr id="0" name=""/>
        <dsp:cNvSpPr/>
      </dsp:nvSpPr>
      <dsp:spPr>
        <a:xfrm>
          <a:off x="5432149" y="2610733"/>
          <a:ext cx="436807" cy="2865731"/>
        </a:xfrm>
        <a:prstGeom prst="roundRect">
          <a:avLst>
            <a:gd name="adj" fmla="val 10000"/>
          </a:avLst>
        </a:prstGeom>
        <a:solidFill>
          <a:srgbClr val="C43636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Vehicles</a:t>
          </a:r>
          <a:endParaRPr lang="en-AU" sz="1600" kern="1200" dirty="0"/>
        </a:p>
      </dsp:txBody>
      <dsp:txXfrm>
        <a:off x="5444943" y="2623527"/>
        <a:ext cx="411219" cy="2840143"/>
      </dsp:txXfrm>
    </dsp:sp>
    <dsp:sp modelId="{A87EDDC1-C658-4141-BB25-F9E0431CED6A}">
      <dsp:nvSpPr>
        <dsp:cNvPr id="0" name=""/>
        <dsp:cNvSpPr/>
      </dsp:nvSpPr>
      <dsp:spPr>
        <a:xfrm>
          <a:off x="5910879" y="2610733"/>
          <a:ext cx="462145" cy="2865731"/>
        </a:xfrm>
        <a:prstGeom prst="roundRect">
          <a:avLst>
            <a:gd name="adj" fmla="val 10000"/>
          </a:avLst>
        </a:prstGeom>
        <a:solidFill>
          <a:srgbClr val="C43636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Land and Buildings</a:t>
          </a:r>
          <a:endParaRPr lang="en-AU" sz="1600" kern="1200" dirty="0"/>
        </a:p>
      </dsp:txBody>
      <dsp:txXfrm>
        <a:off x="5924415" y="2624269"/>
        <a:ext cx="435073" cy="2838659"/>
      </dsp:txXfrm>
    </dsp:sp>
    <dsp:sp modelId="{41C59386-EBA4-44BB-A789-63ED7954B298}">
      <dsp:nvSpPr>
        <dsp:cNvPr id="0" name=""/>
        <dsp:cNvSpPr/>
      </dsp:nvSpPr>
      <dsp:spPr>
        <a:xfrm>
          <a:off x="6417747" y="2610733"/>
          <a:ext cx="459331" cy="2860794"/>
        </a:xfrm>
        <a:prstGeom prst="roundRect">
          <a:avLst>
            <a:gd name="adj" fmla="val 10000"/>
          </a:avLst>
        </a:prstGeom>
        <a:solidFill>
          <a:srgbClr val="C43636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IT, comms</a:t>
          </a:r>
          <a:endParaRPr lang="en-AU" sz="1600" kern="1200" dirty="0"/>
        </a:p>
      </dsp:txBody>
      <dsp:txXfrm>
        <a:off x="6431200" y="2624186"/>
        <a:ext cx="432425" cy="2833888"/>
      </dsp:txXfrm>
    </dsp:sp>
    <dsp:sp modelId="{CE1FE605-1774-4D51-9751-EFA976D17970}">
      <dsp:nvSpPr>
        <dsp:cNvPr id="0" name=""/>
        <dsp:cNvSpPr/>
      </dsp:nvSpPr>
      <dsp:spPr>
        <a:xfrm>
          <a:off x="4174528" y="1530624"/>
          <a:ext cx="1180823" cy="832681"/>
        </a:xfrm>
        <a:prstGeom prst="roundRect">
          <a:avLst>
            <a:gd name="adj" fmla="val 10000"/>
          </a:avLst>
        </a:prstGeom>
        <a:solidFill>
          <a:srgbClr val="E51515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50" b="1" kern="1200" dirty="0" smtClean="0"/>
            <a:t>Indirect/ Corporate</a:t>
          </a:r>
          <a:endParaRPr lang="en-AU" sz="1350" b="1" kern="1200" dirty="0"/>
        </a:p>
      </dsp:txBody>
      <dsp:txXfrm>
        <a:off x="4198916" y="1555012"/>
        <a:ext cx="1132047" cy="783905"/>
      </dsp:txXfrm>
    </dsp:sp>
    <dsp:sp modelId="{8D52205F-6288-44B7-BBD0-A907428494C8}">
      <dsp:nvSpPr>
        <dsp:cNvPr id="0" name=""/>
        <dsp:cNvSpPr/>
      </dsp:nvSpPr>
      <dsp:spPr>
        <a:xfrm>
          <a:off x="4211866" y="2597139"/>
          <a:ext cx="1102947" cy="2821919"/>
        </a:xfrm>
        <a:prstGeom prst="roundRect">
          <a:avLst>
            <a:gd name="adj" fmla="val 10000"/>
          </a:avLst>
        </a:prstGeom>
        <a:solidFill>
          <a:srgbClr val="C43636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/>
            <a:t>Capitalised overheads</a:t>
          </a:r>
          <a:endParaRPr lang="en-AU" sz="1600" kern="1200" dirty="0"/>
        </a:p>
      </dsp:txBody>
      <dsp:txXfrm>
        <a:off x="4244170" y="2629443"/>
        <a:ext cx="1038339" cy="2757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871B3-C9B5-42A2-87FB-6EA1FB490C15}" type="datetimeFigureOut">
              <a:rPr lang="en-AU" smtClean="0"/>
              <a:pPr/>
              <a:t>20/06/2013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11446-91F1-496A-B87F-E96AF2CED03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3687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3C787-FEC2-41D5-8EF2-CEBC0F945898}" type="datetimeFigureOut">
              <a:rPr lang="en-AU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A4AEAC-FB2C-4AED-BCF4-F8FD1D2EF70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9062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D5F264-A5A4-4834-B79C-CFDD55C8FE71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AA7684-25C6-4E85-8EB4-6D41E0F9C30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33741-1E13-4809-B247-86FACE49BBFB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1770-C903-40A6-8E88-5553CCECC22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D825A-15FB-4368-873D-6AEB686EDF0F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34EA-DDE6-437A-B4F3-4A56D13882C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7729C-C1A1-43F1-AB7B-9CBF5CB030A0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5618-9049-419B-9268-EAC20E31A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20695B-F829-4992-87F0-3DEDD80201E7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01E8A4-55F1-47FE-9AE7-E9ABA831B24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E72B2-3BE4-405A-BE1B-3311B9B3956F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134D-5E14-4295-A9BD-9D599AC3F16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0E64B-AB49-47B4-B6C9-CA1FDEB7FCC5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A3815-DDF4-42E5-8B79-B72C139ABE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7321A-C335-470C-BBB0-51A783052C94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4768-4533-4399-A774-66B3EDD67CD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7440A4-C591-48CE-805A-83F236B90A2E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4717D0-191E-400E-8AAD-2F7949EAF4E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6A267-5C99-4050-ACB8-9BB6E92618FE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6E13-C0F9-41CB-BC76-159F581A324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E45C6C-FB80-40F7-8C26-1166E066C9BF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25FD3D-600A-4B63-AAB2-C0124B73591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EF6AC10-039F-4789-8490-3195FAA87396}" type="datetime1">
              <a:rPr lang="en-AU" smtClean="0"/>
              <a:pPr>
                <a:defRPr/>
              </a:pPr>
              <a:t>20/06/2013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62D99DE-8385-46E3-8E01-65D5A019EF1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19" r:id="rId2"/>
    <p:sldLayoutId id="2147483927" r:id="rId3"/>
    <p:sldLayoutId id="2147483920" r:id="rId4"/>
    <p:sldLayoutId id="2147483921" r:id="rId5"/>
    <p:sldLayoutId id="2147483922" r:id="rId6"/>
    <p:sldLayoutId id="2147483928" r:id="rId7"/>
    <p:sldLayoutId id="2147483923" r:id="rId8"/>
    <p:sldLayoutId id="2147483929" r:id="rId9"/>
    <p:sldLayoutId id="2147483924" r:id="rId10"/>
    <p:sldLayoutId id="214748392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91880" y="4437112"/>
            <a:ext cx="2016927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9552" y="2636912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AU" sz="2800" b="1" dirty="0" smtClean="0"/>
              <a:t>Expenditure Forecast Assessment Guidelines</a:t>
            </a:r>
          </a:p>
          <a:p>
            <a:pPr eaLnBrk="1" hangingPunct="1"/>
            <a:endParaRPr lang="en-AU" sz="2800" b="1" dirty="0" smtClean="0"/>
          </a:p>
          <a:p>
            <a:pPr eaLnBrk="1" hangingPunct="1"/>
            <a:r>
              <a:rPr lang="en-AU" sz="2800" b="1" dirty="0" smtClean="0"/>
              <a:t>Category analysis – Overheads and accounting issues</a:t>
            </a:r>
          </a:p>
          <a:p>
            <a:pPr eaLnBrk="1" hangingPunct="1"/>
            <a:endParaRPr lang="en-AU" sz="2800" b="1" dirty="0" smtClean="0"/>
          </a:p>
          <a:p>
            <a:pPr eaLnBrk="1" hangingPunct="1"/>
            <a:r>
              <a:rPr lang="en-AU" sz="2800" b="1" dirty="0" smtClean="0"/>
              <a:t>16 May 2013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2125" y="116632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Capex breakdown, all NSPs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539552" y="6237312"/>
            <a:ext cx="1944216" cy="22110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Source: Latest RIN data</a:t>
            </a:r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8064896" cy="486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332656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Previous AER approaches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401415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In opex trends, recognition of:</a:t>
            </a:r>
          </a:p>
          <a:p>
            <a:pPr lvl="1" eaLnBrk="1" fontAlgn="t" hangingPunct="1"/>
            <a:r>
              <a:rPr lang="en-AU" dirty="0" smtClean="0"/>
              <a:t>Correlation to network growth</a:t>
            </a:r>
          </a:p>
          <a:p>
            <a:pPr lvl="1" eaLnBrk="1" fontAlgn="t" hangingPunct="1"/>
            <a:r>
              <a:rPr lang="en-AU" dirty="0" smtClean="0"/>
              <a:t>economies of scale/ presence of fixed costs</a:t>
            </a:r>
          </a:p>
          <a:p>
            <a:pPr eaLnBrk="1" fontAlgn="t" hangingPunct="1"/>
            <a:r>
              <a:rPr lang="en-AU" dirty="0" smtClean="0"/>
              <a:t>Detailed expert review</a:t>
            </a:r>
          </a:p>
          <a:p>
            <a:pPr eaLnBrk="1" fontAlgn="t" hangingPunct="1"/>
            <a:r>
              <a:rPr lang="en-AU" dirty="0" smtClean="0"/>
              <a:t>NSP justifications</a:t>
            </a:r>
          </a:p>
          <a:p>
            <a:pPr lvl="1" eaLnBrk="1" fontAlgn="t" hangingPunct="1"/>
            <a:r>
              <a:rPr lang="en-AU" dirty="0" smtClean="0"/>
              <a:t>bottom up e.g. CBA</a:t>
            </a:r>
          </a:p>
          <a:p>
            <a:pPr lvl="1" eaLnBrk="1" fontAlgn="t" hangingPunct="1"/>
            <a:r>
              <a:rPr lang="en-AU" dirty="0" smtClean="0"/>
              <a:t>non-bottom up/ modelling</a:t>
            </a:r>
          </a:p>
          <a:p>
            <a:pPr eaLnBrk="1" fontAlgn="t" hangingPunct="1"/>
            <a:r>
              <a:rPr lang="en-AU" dirty="0" smtClean="0"/>
              <a:t>Some benchmarking (e.g. NSW reset)</a:t>
            </a:r>
          </a:p>
          <a:p>
            <a:pPr eaLnBrk="1" fontAlgn="t" hangingPunct="1"/>
            <a:r>
              <a:rPr lang="en-AU" dirty="0" smtClean="0"/>
              <a:t>Limited consistency and transparency in reported categories</a:t>
            </a:r>
          </a:p>
          <a:p>
            <a:pPr eaLnBrk="1" fontAlgn="t" hangingPunct="1"/>
            <a:endParaRPr lang="en-AU" dirty="0" smtClean="0"/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04664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Ofgem’s general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484784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Direct overheads = “closely associated indirects”</a:t>
            </a:r>
          </a:p>
          <a:p>
            <a:pPr lvl="1" eaLnBrk="1" fontAlgn="t" hangingPunct="1"/>
            <a:r>
              <a:rPr lang="en-AU" dirty="0" smtClean="0"/>
              <a:t>11 sub-categories, </a:t>
            </a:r>
            <a:r>
              <a:rPr lang="en-AU" dirty="0" err="1" smtClean="0"/>
              <a:t>eg</a:t>
            </a:r>
            <a:r>
              <a:rPr lang="en-AU" dirty="0" smtClean="0"/>
              <a:t> network design, project management, control, call centre, training</a:t>
            </a:r>
          </a:p>
          <a:p>
            <a:pPr lvl="1" eaLnBrk="1" fontAlgn="t" hangingPunct="1"/>
            <a:r>
              <a:rPr lang="en-AU" dirty="0" smtClean="0"/>
              <a:t>Grouped according to normalisation “metrics”</a:t>
            </a:r>
          </a:p>
          <a:p>
            <a:pPr lvl="2" eaLnBrk="1" fontAlgn="t" hangingPunct="1"/>
            <a:r>
              <a:rPr lang="en-AU" dirty="0" smtClean="0"/>
              <a:t>MEAV</a:t>
            </a:r>
          </a:p>
          <a:p>
            <a:pPr lvl="2" eaLnBrk="1" fontAlgn="t" hangingPunct="1"/>
            <a:r>
              <a:rPr lang="en-AU" dirty="0" smtClean="0"/>
              <a:t>Total network investment</a:t>
            </a:r>
          </a:p>
          <a:p>
            <a:pPr lvl="2" eaLnBrk="1" fontAlgn="t" hangingPunct="1"/>
            <a:r>
              <a:rPr lang="en-AU" dirty="0" smtClean="0"/>
              <a:t>Total direct costs</a:t>
            </a:r>
          </a:p>
          <a:p>
            <a:pPr lvl="2" eaLnBrk="1" fontAlgn="t" hangingPunct="1"/>
            <a:r>
              <a:rPr lang="en-AU" dirty="0" smtClean="0"/>
              <a:t>Drivers for the associated direct cost</a:t>
            </a:r>
          </a:p>
          <a:p>
            <a:pPr lvl="2" eaLnBrk="1" fontAlgn="t" hangingPunct="1"/>
            <a:r>
              <a:rPr lang="en-AU" dirty="0" smtClean="0"/>
              <a:t>Combination of the above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04664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Ofgem’s general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412776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Corporate / Indirect overheads = “business support costs”</a:t>
            </a:r>
          </a:p>
          <a:p>
            <a:pPr eaLnBrk="1" fontAlgn="t" hangingPunct="1"/>
            <a:r>
              <a:rPr lang="en-AU" dirty="0" err="1" smtClean="0"/>
              <a:t>Eg</a:t>
            </a:r>
            <a:r>
              <a:rPr lang="en-AU" dirty="0" smtClean="0"/>
              <a:t> HR, CEO, Finance, Property</a:t>
            </a:r>
          </a:p>
          <a:p>
            <a:pPr lvl="1" eaLnBrk="1" fontAlgn="t" hangingPunct="1"/>
            <a:r>
              <a:rPr lang="en-AU" dirty="0" smtClean="0"/>
              <a:t>External benchmarking (ie with other, unregulated businesses)</a:t>
            </a:r>
          </a:p>
          <a:p>
            <a:pPr lvl="1" eaLnBrk="1" fontAlgn="t" hangingPunct="1"/>
            <a:r>
              <a:rPr lang="en-AU" dirty="0" smtClean="0"/>
              <a:t>NSPs to provide evidence of insourcing/ outsourcing decisions/ business models</a:t>
            </a:r>
          </a:p>
          <a:p>
            <a:pPr lvl="1" eaLnBrk="1" fontAlgn="t" hangingPunct="1"/>
            <a:r>
              <a:rPr lang="en-AU" dirty="0" smtClean="0"/>
              <a:t>Metrics (not drivers) – employee numbers, revenue, end users (eg IT clients)</a:t>
            </a:r>
          </a:p>
          <a:p>
            <a:pPr lvl="1" eaLnBrk="1" fontAlgn="t" hangingPunct="1"/>
            <a:r>
              <a:rPr lang="en-AU" dirty="0" smtClean="0"/>
              <a:t>Expert review – IT and land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04664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Ofgem’s general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92894" y="1545431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sz="2500" dirty="0" smtClean="0"/>
              <a:t>Boundary issues in direct vs indirect</a:t>
            </a:r>
          </a:p>
          <a:p>
            <a:pPr eaLnBrk="1" fontAlgn="t" hangingPunct="1"/>
            <a:r>
              <a:rPr lang="en-AU" sz="2500" dirty="0" smtClean="0"/>
              <a:t>Treatment of once-off costs, use of averages for lumpy costs</a:t>
            </a:r>
          </a:p>
          <a:p>
            <a:pPr eaLnBrk="1" fontAlgn="t" hangingPunct="1"/>
            <a:r>
              <a:rPr lang="en-AU" sz="2500" dirty="0" smtClean="0"/>
              <a:t>Benchmarking before and after allocations, to services as well as DNOs in a group</a:t>
            </a:r>
          </a:p>
          <a:p>
            <a:pPr eaLnBrk="1" fontAlgn="t" hangingPunct="1"/>
            <a:r>
              <a:rPr lang="en-AU" sz="2500" dirty="0" smtClean="0"/>
              <a:t>Choice of metrics &amp; transparency of assessment</a:t>
            </a:r>
          </a:p>
          <a:p>
            <a:pPr lvl="1" eaLnBrk="1" fontAlgn="t" hangingPunct="1"/>
            <a:r>
              <a:rPr lang="en-AU" sz="2200" dirty="0" smtClean="0"/>
              <a:t>Use of (direct) expenditures as a driver/ metric potentially rewards inefficient behaviour</a:t>
            </a:r>
          </a:p>
          <a:p>
            <a:pPr lvl="1" eaLnBrk="1" fontAlgn="t" hangingPunct="1"/>
            <a:r>
              <a:rPr lang="en-AU" sz="2200" dirty="0" smtClean="0"/>
              <a:t>“Metrics/ scale factors should be stable over time, outside the DNO’s control, not collinear with other measures”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16632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Direct overheads (opex)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257399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Potential categorisations:</a:t>
            </a:r>
          </a:p>
          <a:p>
            <a:pPr lvl="1" eaLnBrk="1" fontAlgn="t" hangingPunct="1"/>
            <a:r>
              <a:rPr lang="en-AU" dirty="0" smtClean="0"/>
              <a:t>Asset/Network Management</a:t>
            </a:r>
          </a:p>
          <a:p>
            <a:pPr lvl="1" eaLnBrk="1" fontAlgn="t" hangingPunct="1"/>
            <a:r>
              <a:rPr lang="en-AU" dirty="0" smtClean="0"/>
              <a:t>Network operations</a:t>
            </a:r>
          </a:p>
          <a:p>
            <a:pPr lvl="1" eaLnBrk="1" fontAlgn="t" hangingPunct="1"/>
            <a:r>
              <a:rPr lang="en-AU" dirty="0" smtClean="0"/>
              <a:t>“other” - Customer service, metering, billing?</a:t>
            </a:r>
          </a:p>
          <a:p>
            <a:pPr eaLnBrk="1" fontAlgn="t" hangingPunct="1"/>
            <a:r>
              <a:rPr lang="en-AU" dirty="0" smtClean="0"/>
              <a:t>Potential drivers - network size/ value?</a:t>
            </a:r>
          </a:p>
          <a:p>
            <a:pPr lvl="1" eaLnBrk="1" fontAlgn="t" hangingPunct="1"/>
            <a:r>
              <a:rPr lang="en-AU" dirty="0" smtClean="0"/>
              <a:t>Undepreciated RAB/ MEAV</a:t>
            </a:r>
          </a:p>
          <a:p>
            <a:pPr lvl="1" eaLnBrk="1" fontAlgn="t" hangingPunct="1"/>
            <a:r>
              <a:rPr lang="en-AU" dirty="0" smtClean="0"/>
              <a:t>Revenue</a:t>
            </a:r>
          </a:p>
          <a:p>
            <a:pPr lvl="1" eaLnBrk="1" fontAlgn="t" hangingPunct="1"/>
            <a:r>
              <a:rPr lang="en-AU" dirty="0" smtClean="0"/>
              <a:t>Customer numbers</a:t>
            </a:r>
          </a:p>
          <a:p>
            <a:pPr eaLnBrk="1" fontAlgn="t" hangingPunct="1"/>
            <a:r>
              <a:rPr lang="en-AU" dirty="0" smtClean="0"/>
              <a:t>Impact of any “uncontrollable” factors as per direct capex/opex?</a:t>
            </a:r>
          </a:p>
          <a:p>
            <a:pPr lvl="1" eaLnBrk="1" fontAlgn="t" hangingPunct="1"/>
            <a:endParaRPr lang="en-AU" dirty="0" smtClean="0"/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40442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848872" cy="585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560840" cy="563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29021"/>
            <a:ext cx="7632848" cy="5692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sz="2300" dirty="0" smtClean="0"/>
              <a:t>9:00 -	Introductions and objectives</a:t>
            </a:r>
          </a:p>
          <a:p>
            <a:pPr eaLnBrk="1" fontAlgn="t" hangingPunct="1"/>
            <a:r>
              <a:rPr lang="en-AU" sz="2300" dirty="0" smtClean="0"/>
              <a:t>9:15 - 	Context and framework considerations</a:t>
            </a:r>
          </a:p>
          <a:p>
            <a:pPr eaLnBrk="1" fontAlgn="t" hangingPunct="1"/>
            <a:r>
              <a:rPr lang="en-AU" sz="2300" dirty="0" smtClean="0"/>
              <a:t>9:30 - 	Overheads</a:t>
            </a:r>
          </a:p>
          <a:p>
            <a:pPr eaLnBrk="1" fontAlgn="t" hangingPunct="1"/>
            <a:r>
              <a:rPr lang="en-AU" sz="2300" dirty="0" smtClean="0"/>
              <a:t>10:30 - 	Break</a:t>
            </a:r>
          </a:p>
          <a:p>
            <a:pPr eaLnBrk="1" fontAlgn="auto" hangingPunct="1"/>
            <a:r>
              <a:rPr lang="en-AU" sz="2300" dirty="0" smtClean="0"/>
              <a:t>10:45 - 	Accounting issues</a:t>
            </a:r>
          </a:p>
          <a:p>
            <a:pPr eaLnBrk="1" fontAlgn="auto" hangingPunct="1"/>
            <a:r>
              <a:rPr lang="en-AU" sz="2300" dirty="0" smtClean="0"/>
              <a:t>12:15 - 	Summary &amp; next steps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79"/>
            <a:ext cx="7704856" cy="574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Non-system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47342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Potential high level categories:</a:t>
            </a:r>
          </a:p>
          <a:p>
            <a:pPr lvl="1" eaLnBrk="1" fontAlgn="t" hangingPunct="1"/>
            <a:r>
              <a:rPr lang="en-AU" dirty="0" smtClean="0"/>
              <a:t>IT</a:t>
            </a:r>
          </a:p>
          <a:p>
            <a:pPr lvl="1" eaLnBrk="1" fontAlgn="t" hangingPunct="1"/>
            <a:r>
              <a:rPr lang="en-AU" dirty="0" smtClean="0"/>
              <a:t>Communications</a:t>
            </a:r>
          </a:p>
          <a:p>
            <a:pPr lvl="1" eaLnBrk="1" fontAlgn="t" hangingPunct="1"/>
            <a:r>
              <a:rPr lang="en-AU" dirty="0" smtClean="0"/>
              <a:t>Vehicles</a:t>
            </a:r>
          </a:p>
          <a:p>
            <a:pPr lvl="1" eaLnBrk="1" fontAlgn="t" hangingPunct="1"/>
            <a:r>
              <a:rPr lang="en-AU" dirty="0" smtClean="0"/>
              <a:t>Land</a:t>
            </a:r>
          </a:p>
          <a:p>
            <a:pPr lvl="1" eaLnBrk="1" fontAlgn="t" hangingPunct="1"/>
            <a:r>
              <a:rPr lang="en-AU" dirty="0" smtClean="0"/>
              <a:t>Buildings</a:t>
            </a:r>
          </a:p>
          <a:p>
            <a:pPr lvl="1" eaLnBrk="1" fontAlgn="t" hangingPunct="1"/>
            <a:r>
              <a:rPr lang="en-AU" dirty="0" smtClean="0"/>
              <a:t>Furniture, plant and equipment</a:t>
            </a:r>
          </a:p>
          <a:p>
            <a:pPr lvl="1" eaLnBrk="1" fontAlgn="t" hangingPunct="1"/>
            <a:r>
              <a:rPr lang="en-AU" dirty="0" smtClean="0"/>
              <a:t>Other</a:t>
            </a:r>
          </a:p>
          <a:p>
            <a:pPr eaLnBrk="1" fontAlgn="t" hangingPunct="1"/>
            <a:r>
              <a:rPr lang="en-AU" dirty="0" smtClean="0"/>
              <a:t>Drivers - network size, employees?</a:t>
            </a:r>
          </a:p>
          <a:p>
            <a:pPr eaLnBrk="1" fontAlgn="t" hangingPunct="1"/>
            <a:r>
              <a:rPr lang="en-AU" dirty="0" smtClean="0"/>
              <a:t>Isolating recurrent from irregular costs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Non-system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IT – subcategories and supporting data:</a:t>
            </a:r>
          </a:p>
          <a:p>
            <a:pPr lvl="1" eaLnBrk="1" fontAlgn="t" hangingPunct="1"/>
            <a:r>
              <a:rPr lang="en-AU" dirty="0" smtClean="0"/>
              <a:t>recurrent vs one-off</a:t>
            </a:r>
          </a:p>
          <a:p>
            <a:pPr lvl="1" eaLnBrk="1" fontAlgn="t" hangingPunct="1"/>
            <a:r>
              <a:rPr lang="en-AU" dirty="0" smtClean="0"/>
              <a:t>Leased vs purchased</a:t>
            </a:r>
          </a:p>
          <a:p>
            <a:pPr lvl="1" eaLnBrk="1" fontAlgn="t" hangingPunct="1"/>
            <a:r>
              <a:rPr lang="en-AU" dirty="0" smtClean="0"/>
              <a:t>Fixed vs variable</a:t>
            </a:r>
          </a:p>
          <a:p>
            <a:pPr lvl="1" eaLnBrk="1" fontAlgn="t" hangingPunct="1"/>
            <a:r>
              <a:rPr lang="en-AU" dirty="0" smtClean="0"/>
              <a:t>Cost per end user or employee?</a:t>
            </a:r>
          </a:p>
          <a:p>
            <a:pPr eaLnBrk="1" fontAlgn="t" hangingPunct="1"/>
            <a:r>
              <a:rPr lang="en-AU" dirty="0" smtClean="0"/>
              <a:t>Communications - similar points to IT</a:t>
            </a:r>
          </a:p>
          <a:p>
            <a:pPr lvl="1" eaLnBrk="1" fontAlgn="t" hangingPunct="1"/>
            <a:r>
              <a:rPr lang="en-AU" dirty="0" smtClean="0"/>
              <a:t>Hardware vs software</a:t>
            </a:r>
          </a:p>
          <a:p>
            <a:pPr lvl="1" eaLnBrk="1" fontAlgn="t" hangingPunct="1"/>
            <a:r>
              <a:rPr lang="en-AU" dirty="0" smtClean="0"/>
              <a:t>Data vs oral communications</a:t>
            </a:r>
          </a:p>
          <a:p>
            <a:pPr lvl="1" eaLnBrk="1" fontAlgn="t" hangingPunct="1"/>
            <a:r>
              <a:rPr lang="en-AU" dirty="0" smtClean="0"/>
              <a:t>Cost per end user or employee?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866" y="620688"/>
            <a:ext cx="8206669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6"/>
          <p:cNvSpPr txBox="1">
            <a:spLocks/>
          </p:cNvSpPr>
          <p:nvPr/>
        </p:nvSpPr>
        <p:spPr>
          <a:xfrm>
            <a:off x="539552" y="6237312"/>
            <a:ext cx="1944216" cy="22110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Source: NSP RIN data</a:t>
            </a:r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Non-system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170021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Vehicles – subcategories and supporting data:</a:t>
            </a:r>
          </a:p>
          <a:p>
            <a:pPr lvl="1" eaLnBrk="1" fontAlgn="t" hangingPunct="1"/>
            <a:r>
              <a:rPr lang="en-AU" dirty="0" smtClean="0"/>
              <a:t>Leased vs purchased</a:t>
            </a:r>
          </a:p>
          <a:p>
            <a:pPr lvl="1" eaLnBrk="1" fontAlgn="t" hangingPunct="1"/>
            <a:r>
              <a:rPr lang="en-AU" dirty="0" smtClean="0"/>
              <a:t>Cost and number of vehicles for:</a:t>
            </a:r>
          </a:p>
          <a:p>
            <a:pPr lvl="2" eaLnBrk="1" fontAlgn="t" hangingPunct="1"/>
            <a:r>
              <a:rPr lang="en-AU" dirty="0" smtClean="0"/>
              <a:t>Heavy/ light</a:t>
            </a:r>
          </a:p>
          <a:p>
            <a:pPr lvl="2" eaLnBrk="1" fontAlgn="t" hangingPunct="1"/>
            <a:r>
              <a:rPr lang="en-AU" dirty="0" smtClean="0"/>
              <a:t>Passenger/ commercial</a:t>
            </a:r>
          </a:p>
          <a:p>
            <a:pPr lvl="1" eaLnBrk="1" fontAlgn="t" hangingPunct="1"/>
            <a:r>
              <a:rPr lang="en-AU" dirty="0" smtClean="0"/>
              <a:t>Impact of network area, km of line, employees, direct capex/ opex “workload”, number of jobs?</a:t>
            </a:r>
          </a:p>
          <a:p>
            <a:pPr lvl="1" eaLnBrk="1" fontAlgn="t" hangingPunct="1"/>
            <a:r>
              <a:rPr lang="en-AU" dirty="0" smtClean="0"/>
              <a:t>Utilisation data – kms, days used?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8206669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822280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8864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Indirect overheads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Typical inclusions: CEO, Legal and secretariat, HR, Finance, Treasury</a:t>
            </a:r>
          </a:p>
          <a:p>
            <a:pPr eaLnBrk="1" fontAlgn="t" hangingPunct="1"/>
            <a:r>
              <a:rPr lang="en-AU" dirty="0" smtClean="0"/>
              <a:t>Not visible in existing reporting</a:t>
            </a:r>
          </a:p>
          <a:p>
            <a:pPr eaLnBrk="1" fontAlgn="t" hangingPunct="1"/>
            <a:r>
              <a:rPr lang="en-AU" dirty="0" smtClean="0"/>
              <a:t>Expect these costs to be largely fixed, otherwise by FTEs?</a:t>
            </a:r>
          </a:p>
          <a:p>
            <a:pPr eaLnBrk="1" fontAlgn="t" hangingPunct="1"/>
            <a:r>
              <a:rPr lang="en-AU" dirty="0" smtClean="0"/>
              <a:t>May reflect uncontrollable jurisdictional/ regulatory differences</a:t>
            </a:r>
          </a:p>
          <a:p>
            <a:pPr eaLnBrk="1" fontAlgn="t" hangingPunct="1"/>
            <a:r>
              <a:rPr lang="en-AU" dirty="0" smtClean="0"/>
              <a:t>Comparable with competitive firms?</a:t>
            </a:r>
          </a:p>
          <a:p>
            <a:pPr marL="265113" lvl="1" indent="-265113" eaLnBrk="1" fontAlgn="t" hangingPunct="1">
              <a:buSzPct val="80000"/>
              <a:buFont typeface="Wingdings 2" pitchFamily="18" charset="2"/>
              <a:buChar char=""/>
            </a:pPr>
            <a:r>
              <a:rPr lang="en-AU" sz="2800" dirty="0" smtClean="0"/>
              <a:t>Expensed and capitalised</a:t>
            </a:r>
          </a:p>
          <a:p>
            <a:pPr marL="265113" lvl="1" indent="-265113" eaLnBrk="1" fontAlgn="t" hangingPunct="1">
              <a:buSzPct val="80000"/>
              <a:buFont typeface="Wingdings 2" pitchFamily="18" charset="2"/>
              <a:buChar char=""/>
            </a:pPr>
            <a:r>
              <a:rPr lang="en-AU" sz="2800" dirty="0" smtClean="0"/>
              <a:t>Cost allocation issues</a:t>
            </a:r>
          </a:p>
          <a:p>
            <a:pPr eaLnBrk="1" fontAlgn="t" hangingPunct="1"/>
            <a:endParaRPr lang="en-AU" dirty="0" smtClean="0"/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6084169" cy="364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8987" y="3140968"/>
            <a:ext cx="6245013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183880" cy="1051560"/>
          </a:xfrm>
        </p:spPr>
        <p:txBody>
          <a:bodyPr>
            <a:normAutofit/>
          </a:bodyPr>
          <a:lstStyle/>
          <a:p>
            <a:r>
              <a:rPr lang="en-AU" dirty="0" smtClean="0"/>
              <a:t>Accounting &amp; reporting issues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“Accounting issues”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Things which detract from like-for-like comparisons</a:t>
            </a:r>
          </a:p>
          <a:p>
            <a:pPr lvl="1" eaLnBrk="1" fontAlgn="t" hangingPunct="1"/>
            <a:r>
              <a:rPr lang="en-AU" dirty="0" smtClean="0"/>
              <a:t>Capitalisation</a:t>
            </a:r>
          </a:p>
          <a:p>
            <a:pPr lvl="1" eaLnBrk="1" fontAlgn="t" hangingPunct="1"/>
            <a:r>
              <a:rPr lang="en-AU" dirty="0" smtClean="0"/>
              <a:t>CAMs and cost allocation</a:t>
            </a:r>
          </a:p>
          <a:p>
            <a:pPr lvl="1" eaLnBrk="1" fontAlgn="t" hangingPunct="1"/>
            <a:r>
              <a:rPr lang="en-AU" dirty="0" smtClean="0"/>
              <a:t>Related party margins/ fees</a:t>
            </a:r>
          </a:p>
          <a:p>
            <a:pPr lvl="1" eaLnBrk="1" fontAlgn="t" hangingPunct="1"/>
            <a:r>
              <a:rPr lang="en-AU" dirty="0" smtClean="0"/>
              <a:t>Service classifications</a:t>
            </a:r>
          </a:p>
          <a:p>
            <a:pPr lvl="1" eaLnBrk="1" fontAlgn="t" hangingPunct="1"/>
            <a:r>
              <a:rPr lang="en-AU" dirty="0" smtClean="0"/>
              <a:t>Standard voltage differences</a:t>
            </a:r>
          </a:p>
          <a:p>
            <a:pPr lvl="1" eaLnBrk="1" fontAlgn="t" hangingPunct="1"/>
            <a:r>
              <a:rPr lang="en-AU" dirty="0" smtClean="0"/>
              <a:t>Different reporting years (calendar vs financial)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8864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Capitalisation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183562" cy="4968552"/>
          </a:xfrm>
        </p:spPr>
        <p:txBody>
          <a:bodyPr/>
          <a:lstStyle/>
          <a:p>
            <a:pPr eaLnBrk="1" fontAlgn="t" hangingPunct="1"/>
            <a:r>
              <a:rPr lang="en-AU" sz="2500" dirty="0" smtClean="0"/>
              <a:t>What’s the problem?</a:t>
            </a:r>
          </a:p>
          <a:p>
            <a:pPr lvl="1" eaLnBrk="1" fontAlgn="t" hangingPunct="1"/>
            <a:r>
              <a:rPr lang="en-AU" sz="2100" dirty="0" smtClean="0"/>
              <a:t>Accounting rules/ discretion in expensing/ capitalising</a:t>
            </a:r>
          </a:p>
          <a:p>
            <a:pPr lvl="1" eaLnBrk="1" fontAlgn="t" hangingPunct="1"/>
            <a:r>
              <a:rPr lang="en-AU" sz="2100" dirty="0" smtClean="0"/>
              <a:t>Policy not currently disclosed/explained by NSPs</a:t>
            </a:r>
          </a:p>
          <a:p>
            <a:pPr lvl="1" eaLnBrk="1" fontAlgn="t" hangingPunct="1"/>
            <a:r>
              <a:rPr lang="en-AU" sz="2100" dirty="0" smtClean="0"/>
              <a:t>Lack of comparability, e.g. in capitalised labour, overheads</a:t>
            </a:r>
          </a:p>
          <a:p>
            <a:pPr eaLnBrk="1" fontAlgn="t" hangingPunct="1"/>
            <a:r>
              <a:rPr lang="en-AU" sz="2500" dirty="0" smtClean="0"/>
              <a:t>What AER/ stakeholders previously said</a:t>
            </a:r>
          </a:p>
          <a:p>
            <a:pPr lvl="1" eaLnBrk="1" fontAlgn="t" hangingPunct="1"/>
            <a:r>
              <a:rPr lang="en-AU" sz="2100" dirty="0" smtClean="0"/>
              <a:t>Issues paper canvassed possible AER prescription</a:t>
            </a:r>
          </a:p>
          <a:p>
            <a:pPr lvl="1" eaLnBrk="1" fontAlgn="t" hangingPunct="1"/>
            <a:r>
              <a:rPr lang="en-AU" sz="2100" dirty="0" smtClean="0"/>
              <a:t>No support for this (ENA)</a:t>
            </a:r>
          </a:p>
          <a:p>
            <a:pPr eaLnBrk="1" fontAlgn="t" hangingPunct="1"/>
            <a:r>
              <a:rPr lang="en-AU" sz="2500" dirty="0" smtClean="0"/>
              <a:t>Considerations for discussion</a:t>
            </a:r>
          </a:p>
          <a:p>
            <a:pPr lvl="1" eaLnBrk="1" fontAlgn="t" hangingPunct="1"/>
            <a:r>
              <a:rPr lang="en-AU" sz="2100" dirty="0" smtClean="0"/>
              <a:t>If no prescription, what is “transparency”?</a:t>
            </a:r>
          </a:p>
          <a:p>
            <a:pPr lvl="1" eaLnBrk="1" fontAlgn="t" hangingPunct="1"/>
            <a:r>
              <a:rPr lang="en-AU" sz="2100" dirty="0" smtClean="0"/>
              <a:t>New Rules require accounting for capitalisation policy changes in RAB roll-forward – how to do this?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88640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Cost allocation issues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176" cy="4896544"/>
          </a:xfrm>
        </p:spPr>
        <p:txBody>
          <a:bodyPr/>
          <a:lstStyle/>
          <a:p>
            <a:pPr eaLnBrk="1" fontAlgn="t" hangingPunct="1"/>
            <a:r>
              <a:rPr lang="en-AU" sz="2500" dirty="0" smtClean="0"/>
              <a:t>What’s the problem?</a:t>
            </a:r>
          </a:p>
          <a:p>
            <a:pPr lvl="1" eaLnBrk="1" fontAlgn="t" hangingPunct="1"/>
            <a:r>
              <a:rPr lang="en-AU" sz="2200" dirty="0" smtClean="0"/>
              <a:t>Allocation between services and within standard control categories</a:t>
            </a:r>
          </a:p>
          <a:p>
            <a:pPr lvl="1" eaLnBrk="1" fontAlgn="t" hangingPunct="1"/>
            <a:r>
              <a:rPr lang="en-AU" sz="2200" dirty="0" smtClean="0"/>
              <a:t>Assessment of allocated/ shared costs but also preserving comparisons of directly attributable costs</a:t>
            </a:r>
          </a:p>
          <a:p>
            <a:pPr eaLnBrk="1" fontAlgn="t" hangingPunct="1"/>
            <a:r>
              <a:rPr lang="en-AU" sz="2500" dirty="0" smtClean="0"/>
              <a:t>What AER/ stakeholders previously said</a:t>
            </a:r>
          </a:p>
          <a:p>
            <a:pPr lvl="1" eaLnBrk="1" fontAlgn="t" hangingPunct="1"/>
            <a:r>
              <a:rPr lang="en-AU" sz="2200" dirty="0" smtClean="0"/>
              <a:t>Issues paper canvassed possible AER prescription</a:t>
            </a:r>
          </a:p>
          <a:p>
            <a:pPr lvl="1" eaLnBrk="1" fontAlgn="t" hangingPunct="1"/>
            <a:r>
              <a:rPr lang="en-AU" sz="2200" dirty="0" smtClean="0"/>
              <a:t>Responses – NSPs do not support single approach</a:t>
            </a:r>
          </a:p>
          <a:p>
            <a:pPr eaLnBrk="1" fontAlgn="t" hangingPunct="1"/>
            <a:r>
              <a:rPr lang="en-AU" sz="2500" dirty="0" smtClean="0"/>
              <a:t>Considerations for discussion</a:t>
            </a:r>
          </a:p>
          <a:p>
            <a:pPr lvl="1" eaLnBrk="1" fontAlgn="t" hangingPunct="1"/>
            <a:r>
              <a:rPr lang="en-AU" sz="2200" dirty="0" smtClean="0"/>
              <a:t>If no prescription, what is “transparency”?</a:t>
            </a:r>
          </a:p>
          <a:p>
            <a:pPr lvl="1" eaLnBrk="1" fontAlgn="t" hangingPunct="1"/>
            <a:r>
              <a:rPr lang="en-AU" sz="2200" dirty="0" smtClean="0"/>
              <a:t>Full visibility (calculations) of overheads allocation</a:t>
            </a:r>
          </a:p>
          <a:p>
            <a:pPr lvl="1" eaLnBrk="1" fontAlgn="t" hangingPunct="1"/>
            <a:r>
              <a:rPr lang="en-AU" sz="2200" dirty="0" smtClean="0"/>
              <a:t>Reconciliation to statutory accounts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88640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Related-party margins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What’s the problem?</a:t>
            </a:r>
          </a:p>
          <a:p>
            <a:pPr marL="503238" lvl="2" indent="-265113" eaLnBrk="1" fontAlgn="t" hangingPunct="1">
              <a:buSzPct val="80000"/>
              <a:buFont typeface="Courier New" pitchFamily="49" charset="0"/>
              <a:buChar char="o"/>
            </a:pPr>
            <a:r>
              <a:rPr lang="en-AU" dirty="0" smtClean="0"/>
              <a:t>Margins currently assessed through specific efficiency test</a:t>
            </a:r>
          </a:p>
          <a:p>
            <a:pPr marL="503238" lvl="2" indent="-265113" eaLnBrk="1" fontAlgn="t" hangingPunct="1">
              <a:buSzPct val="80000"/>
              <a:buFont typeface="Courier New" pitchFamily="49" charset="0"/>
              <a:buChar char="o"/>
            </a:pPr>
            <a:r>
              <a:rPr lang="en-AU" dirty="0" smtClean="0"/>
              <a:t>Require ongoing visibility of amounts</a:t>
            </a:r>
          </a:p>
          <a:p>
            <a:pPr eaLnBrk="1" fontAlgn="t" hangingPunct="1"/>
            <a:r>
              <a:rPr lang="en-AU" dirty="0" smtClean="0"/>
              <a:t>What AER/ stakeholders previously said</a:t>
            </a:r>
          </a:p>
          <a:p>
            <a:pPr lvl="1" eaLnBrk="1" fontAlgn="t" hangingPunct="1"/>
            <a:r>
              <a:rPr lang="en-AU" sz="2200" dirty="0" smtClean="0"/>
              <a:t>Issues paper identified existing approach, noted potential overlap with capex incentives/ ex post reviews</a:t>
            </a:r>
          </a:p>
          <a:p>
            <a:pPr eaLnBrk="1" fontAlgn="t" hangingPunct="1"/>
            <a:r>
              <a:rPr lang="en-AU" dirty="0" smtClean="0"/>
              <a:t>Considerations for discussion</a:t>
            </a:r>
          </a:p>
          <a:p>
            <a:pPr lvl="1" eaLnBrk="1" fontAlgn="t" hangingPunct="1"/>
            <a:r>
              <a:rPr lang="en-AU" sz="2200" dirty="0" smtClean="0"/>
              <a:t>Ongoing need for transparency</a:t>
            </a:r>
          </a:p>
          <a:p>
            <a:pPr lvl="1" eaLnBrk="1" fontAlgn="t" hangingPunct="1"/>
            <a:r>
              <a:rPr lang="en-AU" sz="2200" dirty="0" smtClean="0"/>
              <a:t>Differences between ex ante and potential ex post assessment?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6165304"/>
            <a:ext cx="2160587" cy="32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88640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Service classifications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183562" cy="4608512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What’s the problem?</a:t>
            </a:r>
          </a:p>
          <a:p>
            <a:pPr lvl="1" eaLnBrk="1" fontAlgn="t" hangingPunct="1"/>
            <a:r>
              <a:rPr lang="en-AU" dirty="0" smtClean="0"/>
              <a:t>Differing classifications mainly due to previous classification under earlier legislation</a:t>
            </a:r>
          </a:p>
          <a:p>
            <a:pPr lvl="1" eaLnBrk="1" fontAlgn="t" hangingPunct="1"/>
            <a:r>
              <a:rPr lang="en-AU" dirty="0" smtClean="0"/>
              <a:t>New services, e.g. AMI in Victoria (from 2016)</a:t>
            </a:r>
          </a:p>
          <a:p>
            <a:pPr eaLnBrk="1" fontAlgn="t" hangingPunct="1"/>
            <a:r>
              <a:rPr lang="en-AU" dirty="0" smtClean="0"/>
              <a:t>Considerations for discussion</a:t>
            </a:r>
          </a:p>
          <a:p>
            <a:pPr lvl="1" eaLnBrk="1" fontAlgn="t" hangingPunct="1"/>
            <a:r>
              <a:rPr lang="en-AU" dirty="0" smtClean="0"/>
              <a:t>Materiality of problem</a:t>
            </a:r>
          </a:p>
          <a:p>
            <a:pPr lvl="1" eaLnBrk="1" fontAlgn="t" hangingPunct="1"/>
            <a:r>
              <a:rPr lang="en-AU" dirty="0" smtClean="0"/>
              <a:t>Visibility and treatment of material differences</a:t>
            </a:r>
          </a:p>
          <a:p>
            <a:pPr lvl="1" eaLnBrk="1" fontAlgn="t" hangingPunct="1"/>
            <a:r>
              <a:rPr lang="en-AU" dirty="0" smtClean="0"/>
              <a:t>CAM issues - visibility of allocations between services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88640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Jurisdictional voltage variation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183562" cy="4187825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What’s the problem?</a:t>
            </a:r>
          </a:p>
          <a:p>
            <a:pPr lvl="1" eaLnBrk="1" fontAlgn="t" hangingPunct="1"/>
            <a:r>
              <a:rPr lang="en-AU" dirty="0" smtClean="0"/>
              <a:t>Differing operating voltages may affect cost benchmarking</a:t>
            </a:r>
          </a:p>
          <a:p>
            <a:pPr lvl="1" eaLnBrk="1" fontAlgn="t" hangingPunct="1"/>
            <a:r>
              <a:rPr lang="en-AU" dirty="0" smtClean="0"/>
              <a:t>Voltage identified previously as a potential cost driver e.g. capex</a:t>
            </a:r>
          </a:p>
          <a:p>
            <a:pPr eaLnBrk="1" fontAlgn="t" hangingPunct="1"/>
            <a:r>
              <a:rPr lang="en-AU" dirty="0" smtClean="0"/>
              <a:t>Considerations for discussion</a:t>
            </a:r>
          </a:p>
          <a:p>
            <a:pPr lvl="1" eaLnBrk="1" fontAlgn="t" hangingPunct="1"/>
            <a:r>
              <a:rPr lang="en-AU" dirty="0" smtClean="0"/>
              <a:t>Consideration of capex categories that capture differences</a:t>
            </a:r>
          </a:p>
          <a:p>
            <a:pPr lvl="1" eaLnBrk="1" fontAlgn="t" hangingPunct="1"/>
            <a:r>
              <a:rPr lang="en-AU" dirty="0" smtClean="0"/>
              <a:t>Recognition of materially different conditions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88640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Reporting year variations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183562" cy="4680520"/>
          </a:xfrm>
        </p:spPr>
        <p:txBody>
          <a:bodyPr/>
          <a:lstStyle/>
          <a:p>
            <a:pPr eaLnBrk="1" fontAlgn="t" hangingPunct="1"/>
            <a:r>
              <a:rPr lang="en-AU" dirty="0" smtClean="0"/>
              <a:t>What’s the problem?</a:t>
            </a:r>
          </a:p>
          <a:p>
            <a:pPr lvl="1" eaLnBrk="1" fontAlgn="t" hangingPunct="1"/>
            <a:r>
              <a:rPr lang="en-AU" dirty="0" smtClean="0"/>
              <a:t>Different regulatory reporting years may inhibit comparison of expenditures</a:t>
            </a:r>
          </a:p>
          <a:p>
            <a:pPr eaLnBrk="1" fontAlgn="t" hangingPunct="1"/>
            <a:r>
              <a:rPr lang="en-AU" dirty="0" smtClean="0"/>
              <a:t>What AER/ stakeholders previously said</a:t>
            </a:r>
          </a:p>
          <a:p>
            <a:pPr lvl="1" eaLnBrk="1" fontAlgn="t" hangingPunct="1"/>
            <a:r>
              <a:rPr lang="en-AU" dirty="0" smtClean="0"/>
              <a:t>Issues paper suggested long term alignment</a:t>
            </a:r>
          </a:p>
          <a:p>
            <a:pPr lvl="1" eaLnBrk="1" fontAlgn="t" hangingPunct="1"/>
            <a:r>
              <a:rPr lang="en-AU" dirty="0" smtClean="0"/>
              <a:t>Responses questioned materiality in context of other benchmarking issues</a:t>
            </a:r>
          </a:p>
          <a:p>
            <a:pPr eaLnBrk="1" fontAlgn="t" hangingPunct="1"/>
            <a:r>
              <a:rPr lang="en-AU" dirty="0" smtClean="0"/>
              <a:t>Considerations for discussion</a:t>
            </a:r>
          </a:p>
          <a:p>
            <a:pPr lvl="1" eaLnBrk="1" fontAlgn="t" hangingPunct="1"/>
            <a:r>
              <a:rPr lang="en-AU" dirty="0" smtClean="0"/>
              <a:t>Recognition of lags in some annual reporting/ benchmarking information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183563" cy="10509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dirty="0" smtClean="0"/>
              <a:t>Summary and 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Objectives for today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628800"/>
            <a:ext cx="8183562" cy="4187825"/>
          </a:xfrm>
        </p:spPr>
        <p:txBody>
          <a:bodyPr/>
          <a:lstStyle/>
          <a:p>
            <a:r>
              <a:rPr lang="en-AU" dirty="0" smtClean="0"/>
              <a:t>Provide context for overheads assessment</a:t>
            </a:r>
          </a:p>
          <a:p>
            <a:r>
              <a:rPr lang="en-AU" dirty="0" smtClean="0"/>
              <a:t>Test potential assessment methods and data requirements:</a:t>
            </a:r>
          </a:p>
          <a:p>
            <a:pPr lvl="1"/>
            <a:r>
              <a:rPr lang="en-AU" dirty="0" smtClean="0"/>
              <a:t>Expenditure categorisations</a:t>
            </a:r>
          </a:p>
          <a:p>
            <a:pPr lvl="1"/>
            <a:r>
              <a:rPr lang="en-AU" dirty="0" smtClean="0"/>
              <a:t>Normalisations</a:t>
            </a:r>
          </a:p>
          <a:p>
            <a:pPr lvl="1"/>
            <a:r>
              <a:rPr lang="en-AU" dirty="0" smtClean="0"/>
              <a:t>cost drivers</a:t>
            </a:r>
          </a:p>
          <a:p>
            <a:r>
              <a:rPr lang="en-AU" dirty="0" smtClean="0"/>
              <a:t>Explore cost comparability issues:</a:t>
            </a:r>
          </a:p>
          <a:p>
            <a:pPr lvl="1"/>
            <a:r>
              <a:rPr lang="en-AU" dirty="0" smtClean="0"/>
              <a:t>Cost allocation</a:t>
            </a:r>
          </a:p>
          <a:p>
            <a:pPr lvl="1"/>
            <a:r>
              <a:rPr lang="en-AU" dirty="0" smtClean="0"/>
              <a:t>Capitalisation</a:t>
            </a:r>
          </a:p>
          <a:p>
            <a:pPr lvl="1"/>
            <a:r>
              <a:rPr lang="en-AU" dirty="0" smtClean="0"/>
              <a:t>Other NSP reporting inconsistencies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332656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Context for today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412776"/>
            <a:ext cx="8183562" cy="4187825"/>
          </a:xfrm>
        </p:spPr>
        <p:txBody>
          <a:bodyPr/>
          <a:lstStyle/>
          <a:p>
            <a:r>
              <a:rPr lang="en-AU" dirty="0" smtClean="0"/>
              <a:t>Overheads, accounting and the incentive framework:</a:t>
            </a:r>
          </a:p>
          <a:p>
            <a:pPr lvl="1"/>
            <a:r>
              <a:rPr lang="en-AU" dirty="0" smtClean="0"/>
              <a:t>Opex (including overheads) may be set using revealed cost</a:t>
            </a:r>
          </a:p>
          <a:p>
            <a:pPr lvl="1"/>
            <a:r>
              <a:rPr lang="en-AU" dirty="0" smtClean="0"/>
              <a:t>Consistency in ex post/ ex ante capex assessments</a:t>
            </a:r>
          </a:p>
          <a:p>
            <a:pPr lvl="2"/>
            <a:r>
              <a:rPr lang="en-AU" dirty="0" smtClean="0"/>
              <a:t>Dealing with changes to capitalisation policies</a:t>
            </a:r>
          </a:p>
          <a:p>
            <a:pPr lvl="2"/>
            <a:r>
              <a:rPr lang="en-AU" dirty="0" smtClean="0"/>
              <a:t>Reporting of related party margins</a:t>
            </a:r>
          </a:p>
          <a:p>
            <a:r>
              <a:rPr lang="en-AU" dirty="0" smtClean="0"/>
              <a:t>AER will compare overhead costs anyway:</a:t>
            </a:r>
          </a:p>
          <a:p>
            <a:pPr lvl="1"/>
            <a:r>
              <a:rPr lang="en-AU" dirty="0" smtClean="0"/>
              <a:t>Opex activities in benchmarking reports</a:t>
            </a:r>
          </a:p>
          <a:p>
            <a:pPr lvl="1"/>
            <a:r>
              <a:rPr lang="en-AU" dirty="0" smtClean="0"/>
              <a:t>Benchmarking of capex (including overheads)</a:t>
            </a:r>
          </a:p>
          <a:p>
            <a:pPr lvl="1"/>
            <a:r>
              <a:rPr lang="en-AU" dirty="0" smtClean="0"/>
              <a:t>Capex/ opex category trade-offs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183880" cy="1051560"/>
          </a:xfrm>
        </p:spPr>
        <p:txBody>
          <a:bodyPr>
            <a:normAutofit/>
          </a:bodyPr>
          <a:lstStyle/>
          <a:p>
            <a:r>
              <a:rPr lang="en-AU" dirty="0" smtClean="0"/>
              <a:t>Overheads expenditures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116632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Overheads – what’s in/ out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183562" cy="4187825"/>
          </a:xfrm>
        </p:spPr>
        <p:txBody>
          <a:bodyPr/>
          <a:lstStyle/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z="2600" dirty="0" smtClean="0"/>
              <a:t>“Overheads” = anything not yet covered in workshops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z="2600" dirty="0" smtClean="0"/>
              <a:t>“direct” overheads</a:t>
            </a:r>
          </a:p>
          <a:p>
            <a:pPr lvl="1" eaLnBrk="1" fontAlgn="t" hangingPunct="1"/>
            <a:r>
              <a:rPr lang="en-AU" sz="2200" dirty="0" smtClean="0"/>
              <a:t>functions that are focussed on the management and general operation of the network</a:t>
            </a:r>
          </a:p>
          <a:p>
            <a:pPr lvl="1"/>
            <a:r>
              <a:rPr lang="en-AU" sz="2200" dirty="0" smtClean="0"/>
              <a:t>e.g. Network planning and operations</a:t>
            </a:r>
          </a:p>
          <a:p>
            <a:r>
              <a:rPr lang="en-AU" sz="2600" dirty="0" smtClean="0"/>
              <a:t>“Indirect” overheads</a:t>
            </a:r>
          </a:p>
          <a:p>
            <a:pPr lvl="1"/>
            <a:r>
              <a:rPr lang="en-AU" sz="2200" dirty="0" smtClean="0"/>
              <a:t>corporate functions that are standard to almost all large businesses</a:t>
            </a:r>
          </a:p>
          <a:p>
            <a:pPr lvl="1"/>
            <a:r>
              <a:rPr lang="en-AU" sz="2200" dirty="0" smtClean="0"/>
              <a:t>e.g. CEO, HR, licence fees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z="2600" dirty="0" smtClean="0"/>
              <a:t>Non-system capex, capitalised overheads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5563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2125" y="116632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Opex breakdown, all NSPs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539552" y="6237312"/>
            <a:ext cx="1944216" cy="22110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Source: Latest RIN data</a:t>
            </a:r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46845"/>
            <a:ext cx="8048784" cy="484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1257</Words>
  <Application>Microsoft Office PowerPoint</Application>
  <PresentationFormat>On-screen Show (4:3)</PresentationFormat>
  <Paragraphs>300</Paragraphs>
  <Slides>37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Aspect</vt:lpstr>
      <vt:lpstr>The Australian Energy Regulator</vt:lpstr>
      <vt:lpstr>Agenda</vt:lpstr>
      <vt:lpstr>Where are we today?</vt:lpstr>
      <vt:lpstr>Objectives for today</vt:lpstr>
      <vt:lpstr>Context for today</vt:lpstr>
      <vt:lpstr>Overheads expenditures</vt:lpstr>
      <vt:lpstr>Overheads – what’s in/ out</vt:lpstr>
      <vt:lpstr>PowerPoint Presentation</vt:lpstr>
      <vt:lpstr>Opex breakdown, all NSPs</vt:lpstr>
      <vt:lpstr>Capex breakdown, all NSPs</vt:lpstr>
      <vt:lpstr>Previous AER approaches</vt:lpstr>
      <vt:lpstr>Ofgem’s general approach</vt:lpstr>
      <vt:lpstr>Ofgem’s general approach</vt:lpstr>
      <vt:lpstr>Ofgem’s general approach</vt:lpstr>
      <vt:lpstr>Direct overheads (opex)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Non-system capex</vt:lpstr>
      <vt:lpstr>Non-system capex</vt:lpstr>
      <vt:lpstr>PowerPoint Presentation</vt:lpstr>
      <vt:lpstr>Non-system capex</vt:lpstr>
      <vt:lpstr>PowerPoint Presentation</vt:lpstr>
      <vt:lpstr>PowerPoint Presentation</vt:lpstr>
      <vt:lpstr>Indirect overheads</vt:lpstr>
      <vt:lpstr>PowerPoint Presentation</vt:lpstr>
      <vt:lpstr>Accounting &amp; reporting issues</vt:lpstr>
      <vt:lpstr>“Accounting issues”</vt:lpstr>
      <vt:lpstr>Capitalisation</vt:lpstr>
      <vt:lpstr>Cost allocation issues</vt:lpstr>
      <vt:lpstr>Related-party margins</vt:lpstr>
      <vt:lpstr>Service classifications</vt:lpstr>
      <vt:lpstr>Jurisdictional voltage variation</vt:lpstr>
      <vt:lpstr>Reporting year variations</vt:lpstr>
      <vt:lpstr>Summary and 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 expenditure assessment guidelines</dc:title>
  <dc:creator/>
  <cp:lastModifiedBy/>
  <cp:revision>1</cp:revision>
  <dcterms:created xsi:type="dcterms:W3CDTF">2013-06-19T04:15:38Z</dcterms:created>
  <dcterms:modified xsi:type="dcterms:W3CDTF">2013-06-20T05:33:47Z</dcterms:modified>
</cp:coreProperties>
</file>